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509" r:id="rId2"/>
    <p:sldId id="508" r:id="rId3"/>
    <p:sldId id="505" r:id="rId4"/>
    <p:sldId id="506" r:id="rId5"/>
    <p:sldId id="517" r:id="rId6"/>
    <p:sldId id="540" r:id="rId7"/>
    <p:sldId id="513" r:id="rId8"/>
    <p:sldId id="557" r:id="rId9"/>
    <p:sldId id="558" r:id="rId10"/>
    <p:sldId id="566" r:id="rId11"/>
    <p:sldId id="556" r:id="rId12"/>
    <p:sldId id="563" r:id="rId13"/>
    <p:sldId id="564" r:id="rId14"/>
    <p:sldId id="514" r:id="rId15"/>
    <p:sldId id="512" r:id="rId16"/>
    <p:sldId id="515" r:id="rId17"/>
    <p:sldId id="510" r:id="rId18"/>
    <p:sldId id="516" r:id="rId19"/>
    <p:sldId id="562" r:id="rId20"/>
    <p:sldId id="50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4472C4"/>
    <a:srgbClr val="4F2683"/>
    <a:srgbClr val="FABC6A"/>
    <a:srgbClr val="B3E808"/>
    <a:srgbClr val="B69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4249" autoAdjust="0"/>
  </p:normalViewPr>
  <p:slideViewPr>
    <p:cSldViewPr>
      <p:cViewPr varScale="1">
        <p:scale>
          <a:sx n="64" d="100"/>
          <a:sy n="64" d="100"/>
        </p:scale>
        <p:origin x="14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3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86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8EC181-3D7E-40BA-B4F8-140D31CAC2A7}" type="doc">
      <dgm:prSet loTypeId="urn:microsoft.com/office/officeart/2005/8/layout/arrow2" loCatId="process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zh-CN" altLang="en-US"/>
        </a:p>
      </dgm:t>
    </dgm:pt>
    <dgm:pt modelId="{E4A14F1D-8398-468F-9DCA-3525463F63F7}">
      <dgm:prSet phldrT="[文本]"/>
      <dgm:spPr/>
      <dgm:t>
        <a:bodyPr/>
        <a:lstStyle/>
        <a:p>
          <a:r>
            <a:rPr lang="zh-CN" altLang="en-US" b="1" dirty="0"/>
            <a:t>聋哑人如何表达思想？</a:t>
          </a:r>
        </a:p>
      </dgm:t>
    </dgm:pt>
    <dgm:pt modelId="{8651109D-8300-4969-A489-D9525CAC5E45}" type="parTrans" cxnId="{BE5D52CB-E5F0-4D5B-A41B-BB9FA263D58B}">
      <dgm:prSet/>
      <dgm:spPr/>
      <dgm:t>
        <a:bodyPr/>
        <a:lstStyle/>
        <a:p>
          <a:endParaRPr lang="zh-CN" altLang="en-US"/>
        </a:p>
      </dgm:t>
    </dgm:pt>
    <dgm:pt modelId="{077C25C6-CEDE-4AB5-B0DE-075F2DD19282}" type="sibTrans" cxnId="{BE5D52CB-E5F0-4D5B-A41B-BB9FA263D58B}">
      <dgm:prSet/>
      <dgm:spPr/>
      <dgm:t>
        <a:bodyPr/>
        <a:lstStyle/>
        <a:p>
          <a:endParaRPr lang="zh-CN" altLang="en-US"/>
        </a:p>
      </dgm:t>
    </dgm:pt>
    <dgm:pt modelId="{95FBC50E-2560-4C62-9806-95DA4DF4B416}">
      <dgm:prSet phldrT="[文本]"/>
      <dgm:spPr/>
      <dgm:t>
        <a:bodyPr/>
        <a:lstStyle/>
        <a:p>
          <a:r>
            <a:rPr lang="zh-CN" altLang="en-US"/>
            <a:t>手语</a:t>
          </a:r>
        </a:p>
      </dgm:t>
    </dgm:pt>
    <dgm:pt modelId="{279423DA-C237-4D48-BF63-EB9824D9454E}" type="parTrans" cxnId="{EFD875A4-CAC6-4D24-9338-465BFE4026BA}">
      <dgm:prSet/>
      <dgm:spPr/>
      <dgm:t>
        <a:bodyPr/>
        <a:lstStyle/>
        <a:p>
          <a:endParaRPr lang="zh-CN" altLang="en-US"/>
        </a:p>
      </dgm:t>
    </dgm:pt>
    <dgm:pt modelId="{43F95260-0681-4B45-8101-B701BBEC6F8A}" type="sibTrans" cxnId="{EFD875A4-CAC6-4D24-9338-465BFE4026BA}">
      <dgm:prSet/>
      <dgm:spPr/>
      <dgm:t>
        <a:bodyPr/>
        <a:lstStyle/>
        <a:p>
          <a:endParaRPr lang="zh-CN" altLang="en-US"/>
        </a:p>
      </dgm:t>
    </dgm:pt>
    <dgm:pt modelId="{6162D6BC-02A7-410D-86C7-D34B6DB48135}">
      <dgm:prSet phldrT="[文本]"/>
      <dgm:spPr/>
      <dgm:t>
        <a:bodyPr/>
        <a:lstStyle/>
        <a:p>
          <a:r>
            <a:rPr lang="zh-CN" altLang="en-US" b="1" dirty="0"/>
            <a:t>聋哑人的表达方式是否被接受？</a:t>
          </a:r>
        </a:p>
      </dgm:t>
    </dgm:pt>
    <dgm:pt modelId="{5C2B1AD4-8CCC-412F-8CB7-77395EAFAC48}" type="parTrans" cxnId="{9E92A6CB-3957-47BE-A60F-8918C103E4DD}">
      <dgm:prSet/>
      <dgm:spPr/>
      <dgm:t>
        <a:bodyPr/>
        <a:lstStyle/>
        <a:p>
          <a:endParaRPr lang="zh-CN" altLang="en-US"/>
        </a:p>
      </dgm:t>
    </dgm:pt>
    <dgm:pt modelId="{7069BEC7-D5FD-43B6-9FB9-13051362D567}" type="sibTrans" cxnId="{9E92A6CB-3957-47BE-A60F-8918C103E4DD}">
      <dgm:prSet/>
      <dgm:spPr/>
      <dgm:t>
        <a:bodyPr/>
        <a:lstStyle/>
        <a:p>
          <a:endParaRPr lang="zh-CN" altLang="en-US"/>
        </a:p>
      </dgm:t>
    </dgm:pt>
    <dgm:pt modelId="{59B3CC04-4FE6-4688-8D59-F506C66EFDB5}">
      <dgm:prSet phldrT="[文本]"/>
      <dgm:spPr/>
      <dgm:t>
        <a:bodyPr/>
        <a:lstStyle/>
        <a:p>
          <a:r>
            <a:rPr lang="zh-CN" altLang="en-US"/>
            <a:t>群体内可以</a:t>
          </a:r>
        </a:p>
      </dgm:t>
    </dgm:pt>
    <dgm:pt modelId="{DA394BB8-7A8A-4679-95A3-4E65B3CA079A}" type="parTrans" cxnId="{0EC0B2AB-897A-464C-80FB-82D2D6CE6A53}">
      <dgm:prSet/>
      <dgm:spPr/>
      <dgm:t>
        <a:bodyPr/>
        <a:lstStyle/>
        <a:p>
          <a:endParaRPr lang="zh-CN" altLang="en-US"/>
        </a:p>
      </dgm:t>
    </dgm:pt>
    <dgm:pt modelId="{8FF67A04-D046-4ED0-9921-129FFD5652F2}" type="sibTrans" cxnId="{0EC0B2AB-897A-464C-80FB-82D2D6CE6A53}">
      <dgm:prSet/>
      <dgm:spPr/>
      <dgm:t>
        <a:bodyPr/>
        <a:lstStyle/>
        <a:p>
          <a:endParaRPr lang="zh-CN" altLang="en-US"/>
        </a:p>
      </dgm:t>
    </dgm:pt>
    <dgm:pt modelId="{367B5FC6-73CA-410D-878D-5F3303D29CB6}">
      <dgm:prSet phldrT="[文本]"/>
      <dgm:spPr/>
      <dgm:t>
        <a:bodyPr/>
        <a:lstStyle/>
        <a:p>
          <a:r>
            <a:rPr lang="zh-CN" altLang="en-US"/>
            <a:t>非聋哑人不行</a:t>
          </a:r>
        </a:p>
      </dgm:t>
    </dgm:pt>
    <dgm:pt modelId="{4F3C6D7A-2778-4424-AABE-ED51B72293C7}" type="parTrans" cxnId="{E309070A-847A-40A8-B5B5-38EF0A3E14ED}">
      <dgm:prSet/>
      <dgm:spPr/>
      <dgm:t>
        <a:bodyPr/>
        <a:lstStyle/>
        <a:p>
          <a:endParaRPr lang="zh-CN" altLang="en-US"/>
        </a:p>
      </dgm:t>
    </dgm:pt>
    <dgm:pt modelId="{937A69D0-CB05-4518-9EAE-295933027263}" type="sibTrans" cxnId="{E309070A-847A-40A8-B5B5-38EF0A3E14ED}">
      <dgm:prSet/>
      <dgm:spPr/>
      <dgm:t>
        <a:bodyPr/>
        <a:lstStyle/>
        <a:p>
          <a:endParaRPr lang="zh-CN" altLang="en-US"/>
        </a:p>
      </dgm:t>
    </dgm:pt>
    <dgm:pt modelId="{4CDD503A-4EE8-4BF9-AB0E-8620D4CE229E}">
      <dgm:prSet phldrT="[文本]"/>
      <dgm:spPr/>
      <dgm:t>
        <a:bodyPr/>
        <a:lstStyle/>
        <a:p>
          <a:r>
            <a:rPr lang="zh-CN" altLang="en-US" b="1" dirty="0"/>
            <a:t>设计产品要解决什么问题？</a:t>
          </a:r>
        </a:p>
      </dgm:t>
    </dgm:pt>
    <dgm:pt modelId="{5C75E1C1-1591-4ACA-B518-3B58AB01EA46}" type="parTrans" cxnId="{B7278ED6-981D-4D6F-87BA-B9AF1B83181D}">
      <dgm:prSet/>
      <dgm:spPr/>
      <dgm:t>
        <a:bodyPr/>
        <a:lstStyle/>
        <a:p>
          <a:endParaRPr lang="zh-CN" altLang="en-US"/>
        </a:p>
      </dgm:t>
    </dgm:pt>
    <dgm:pt modelId="{31A55EF1-31AD-4147-A7F3-14DE7FA9A803}" type="sibTrans" cxnId="{B7278ED6-981D-4D6F-87BA-B9AF1B83181D}">
      <dgm:prSet/>
      <dgm:spPr/>
      <dgm:t>
        <a:bodyPr/>
        <a:lstStyle/>
        <a:p>
          <a:endParaRPr lang="zh-CN" altLang="en-US"/>
        </a:p>
      </dgm:t>
    </dgm:pt>
    <dgm:pt modelId="{3B37D6A5-15D0-407C-87FA-1C117FBBDBDC}">
      <dgm:prSet phldrT="[文本]"/>
      <dgm:spPr/>
      <dgm:t>
        <a:bodyPr/>
        <a:lstStyle/>
        <a:p>
          <a:r>
            <a:rPr lang="zh-CN"/>
            <a:t>在聋哑人可确认的情况下多途径传达聋哑人的手语给外界其他人。</a:t>
          </a:r>
          <a:endParaRPr lang="zh-CN" altLang="en-US"/>
        </a:p>
      </dgm:t>
    </dgm:pt>
    <dgm:pt modelId="{977102E7-B185-41BA-B41D-678C7A7647C8}" type="parTrans" cxnId="{AE6D6AC6-D3FE-4BDA-9670-5E070AA10E7B}">
      <dgm:prSet/>
      <dgm:spPr/>
      <dgm:t>
        <a:bodyPr/>
        <a:lstStyle/>
        <a:p>
          <a:endParaRPr lang="zh-CN" altLang="en-US"/>
        </a:p>
      </dgm:t>
    </dgm:pt>
    <dgm:pt modelId="{ACE86740-D861-44D8-9447-9A92B9C87268}" type="sibTrans" cxnId="{AE6D6AC6-D3FE-4BDA-9670-5E070AA10E7B}">
      <dgm:prSet/>
      <dgm:spPr/>
      <dgm:t>
        <a:bodyPr/>
        <a:lstStyle/>
        <a:p>
          <a:endParaRPr lang="zh-CN" altLang="en-US"/>
        </a:p>
      </dgm:t>
    </dgm:pt>
    <dgm:pt modelId="{0259173B-5BCE-440C-9678-646708864F5C}">
      <dgm:prSet phldrT="[文本]"/>
      <dgm:spPr/>
      <dgm:t>
        <a:bodyPr/>
        <a:lstStyle/>
        <a:p>
          <a:r>
            <a:rPr lang="zh-CN" altLang="en-US"/>
            <a:t>着重于考虑与声音有关的生活便利</a:t>
          </a:r>
        </a:p>
      </dgm:t>
    </dgm:pt>
    <dgm:pt modelId="{55315868-3435-470E-9723-08FC1335B77B}" type="parTrans" cxnId="{79773341-F517-4960-AA91-A28373D0E7A5}">
      <dgm:prSet/>
      <dgm:spPr/>
      <dgm:t>
        <a:bodyPr/>
        <a:lstStyle/>
        <a:p>
          <a:endParaRPr lang="zh-CN" altLang="en-US"/>
        </a:p>
      </dgm:t>
    </dgm:pt>
    <dgm:pt modelId="{D30DCBCC-025D-473F-80E0-AF9E85186D9D}" type="sibTrans" cxnId="{79773341-F517-4960-AA91-A28373D0E7A5}">
      <dgm:prSet/>
      <dgm:spPr/>
      <dgm:t>
        <a:bodyPr/>
        <a:lstStyle/>
        <a:p>
          <a:endParaRPr lang="zh-CN" altLang="en-US"/>
        </a:p>
      </dgm:t>
    </dgm:pt>
    <dgm:pt modelId="{B6C8F616-69C1-40D4-B9AC-01736DA3A057}">
      <dgm:prSet phldrT="[文本]"/>
      <dgm:spPr/>
      <dgm:t>
        <a:bodyPr/>
        <a:lstStyle/>
        <a:p>
          <a:r>
            <a:rPr lang="zh-CN" altLang="en-US" b="1" dirty="0"/>
            <a:t>扩展功能的思考方向？</a:t>
          </a:r>
        </a:p>
      </dgm:t>
    </dgm:pt>
    <dgm:pt modelId="{349E36B6-C828-4C81-963B-2BE5FE28F4B1}" type="parTrans" cxnId="{5315A240-7058-4D06-AF4E-1838AF77EF46}">
      <dgm:prSet/>
      <dgm:spPr/>
      <dgm:t>
        <a:bodyPr/>
        <a:lstStyle/>
        <a:p>
          <a:endParaRPr lang="zh-CN" altLang="en-US"/>
        </a:p>
      </dgm:t>
    </dgm:pt>
    <dgm:pt modelId="{806652B2-E414-4E99-9589-5B0B57403FC7}" type="sibTrans" cxnId="{5315A240-7058-4D06-AF4E-1838AF77EF46}">
      <dgm:prSet/>
      <dgm:spPr/>
      <dgm:t>
        <a:bodyPr/>
        <a:lstStyle/>
        <a:p>
          <a:endParaRPr lang="zh-CN" altLang="en-US"/>
        </a:p>
      </dgm:t>
    </dgm:pt>
    <dgm:pt modelId="{5362610C-205F-4E18-84DE-88718688EE64}">
      <dgm:prSet phldrT="[文本]"/>
      <dgm:spPr/>
      <dgm:t>
        <a:bodyPr/>
        <a:lstStyle/>
        <a:p>
          <a:r>
            <a:rPr lang="zh-CN" altLang="en-US"/>
            <a:t>简单有效</a:t>
          </a:r>
        </a:p>
      </dgm:t>
    </dgm:pt>
    <dgm:pt modelId="{9B7A4A68-7FB7-4A10-9F9E-F75863CBD06F}" type="parTrans" cxnId="{3D41DAFA-B899-460C-87D9-B1C5800C02AE}">
      <dgm:prSet/>
      <dgm:spPr/>
      <dgm:t>
        <a:bodyPr/>
        <a:lstStyle/>
        <a:p>
          <a:endParaRPr lang="zh-CN" altLang="en-US"/>
        </a:p>
      </dgm:t>
    </dgm:pt>
    <dgm:pt modelId="{DA7F8552-7CA9-4682-B9C7-1DCDFEA2FB40}" type="sibTrans" cxnId="{3D41DAFA-B899-460C-87D9-B1C5800C02AE}">
      <dgm:prSet/>
      <dgm:spPr/>
      <dgm:t>
        <a:bodyPr/>
        <a:lstStyle/>
        <a:p>
          <a:endParaRPr lang="zh-CN" altLang="en-US"/>
        </a:p>
      </dgm:t>
    </dgm:pt>
    <dgm:pt modelId="{9003E9C4-E0AB-4518-B97C-EE717E38DB03}">
      <dgm:prSet phldrT="[文本]"/>
      <dgm:spPr/>
      <dgm:t>
        <a:bodyPr/>
        <a:lstStyle/>
        <a:p>
          <a:r>
            <a:rPr lang="zh-CN" altLang="en-US"/>
            <a:t>简单易懂肢体语言</a:t>
          </a:r>
        </a:p>
      </dgm:t>
    </dgm:pt>
    <dgm:pt modelId="{2F008999-133C-4FAA-9741-9303A67A005E}" type="parTrans" cxnId="{C51C028E-A55C-414A-A2F3-25BE78BABF3D}">
      <dgm:prSet/>
      <dgm:spPr/>
      <dgm:t>
        <a:bodyPr/>
        <a:lstStyle/>
        <a:p>
          <a:endParaRPr lang="zh-CN" altLang="en-US"/>
        </a:p>
      </dgm:t>
    </dgm:pt>
    <dgm:pt modelId="{CEEB6BF2-7301-4320-A927-4550D9187792}" type="sibTrans" cxnId="{C51C028E-A55C-414A-A2F3-25BE78BABF3D}">
      <dgm:prSet/>
      <dgm:spPr/>
      <dgm:t>
        <a:bodyPr/>
        <a:lstStyle/>
        <a:p>
          <a:endParaRPr lang="zh-CN" altLang="en-US"/>
        </a:p>
      </dgm:t>
    </dgm:pt>
    <dgm:pt modelId="{D7CAFEF8-4E6A-42B1-AA8C-BA5E4C26C120}">
      <dgm:prSet phldrT="[文本]"/>
      <dgm:spPr/>
      <dgm:t>
        <a:bodyPr/>
        <a:lstStyle/>
        <a:p>
          <a:r>
            <a:rPr lang="zh-CN" dirty="0"/>
            <a:t>以聋哑人可接受的方式</a:t>
          </a:r>
          <a:r>
            <a:rPr lang="zh-CN" altLang="en-US" dirty="0"/>
            <a:t>给其</a:t>
          </a:r>
          <a:r>
            <a:rPr lang="zh-CN" dirty="0"/>
            <a:t>传达外界信息。</a:t>
          </a:r>
          <a:endParaRPr lang="zh-CN" altLang="en-US" dirty="0"/>
        </a:p>
      </dgm:t>
    </dgm:pt>
    <dgm:pt modelId="{7F5A9B56-42C4-403D-9E6B-1BB20260091F}" type="parTrans" cxnId="{6C6ED776-7A45-4F83-B9CD-AABC562697A9}">
      <dgm:prSet/>
      <dgm:spPr/>
      <dgm:t>
        <a:bodyPr/>
        <a:lstStyle/>
        <a:p>
          <a:endParaRPr lang="zh-CN" altLang="en-US"/>
        </a:p>
      </dgm:t>
    </dgm:pt>
    <dgm:pt modelId="{F95C93A2-CA15-4A2F-AA02-E6720A2310D3}" type="sibTrans" cxnId="{6C6ED776-7A45-4F83-B9CD-AABC562697A9}">
      <dgm:prSet/>
      <dgm:spPr/>
      <dgm:t>
        <a:bodyPr/>
        <a:lstStyle/>
        <a:p>
          <a:endParaRPr lang="zh-CN" altLang="en-US"/>
        </a:p>
      </dgm:t>
    </dgm:pt>
    <dgm:pt modelId="{892A8670-A42B-40DE-A1E9-D797D03B7C8B}" type="pres">
      <dgm:prSet presAssocID="{CB8EC181-3D7E-40BA-B4F8-140D31CAC2A7}" presName="arrowDiagram" presStyleCnt="0">
        <dgm:presLayoutVars>
          <dgm:chMax val="5"/>
          <dgm:dir/>
          <dgm:resizeHandles val="exact"/>
        </dgm:presLayoutVars>
      </dgm:prSet>
      <dgm:spPr/>
    </dgm:pt>
    <dgm:pt modelId="{27BEC793-746A-4069-ACA5-1CC9EE4613D0}" type="pres">
      <dgm:prSet presAssocID="{CB8EC181-3D7E-40BA-B4F8-140D31CAC2A7}" presName="arrow" presStyleLbl="bgShp" presStyleIdx="0" presStyleCnt="1" custLinFactNeighborX="-5288" custLinFactNeighborY="17648"/>
      <dgm:spPr/>
    </dgm:pt>
    <dgm:pt modelId="{54E60AD0-61F1-43E7-AD82-7A3285EDC24B}" type="pres">
      <dgm:prSet presAssocID="{CB8EC181-3D7E-40BA-B4F8-140D31CAC2A7}" presName="arrowDiagram4" presStyleCnt="0"/>
      <dgm:spPr/>
    </dgm:pt>
    <dgm:pt modelId="{52E5E1DD-FED1-44CC-B2B1-27D8545C4EFD}" type="pres">
      <dgm:prSet presAssocID="{E4A14F1D-8398-468F-9DCA-3525463F63F7}" presName="bullet4a" presStyleLbl="node1" presStyleIdx="0" presStyleCnt="4"/>
      <dgm:spPr/>
    </dgm:pt>
    <dgm:pt modelId="{AA039AA2-0E84-4F2E-B71C-35E673B747BD}" type="pres">
      <dgm:prSet presAssocID="{E4A14F1D-8398-468F-9DCA-3525463F63F7}" presName="textBox4a" presStyleLbl="revTx" presStyleIdx="0" presStyleCnt="4">
        <dgm:presLayoutVars>
          <dgm:bulletEnabled val="1"/>
        </dgm:presLayoutVars>
      </dgm:prSet>
      <dgm:spPr/>
    </dgm:pt>
    <dgm:pt modelId="{C74A2771-553D-4B5B-81B4-B1E55AB92801}" type="pres">
      <dgm:prSet presAssocID="{6162D6BC-02A7-410D-86C7-D34B6DB48135}" presName="bullet4b" presStyleLbl="node1" presStyleIdx="1" presStyleCnt="4"/>
      <dgm:spPr/>
    </dgm:pt>
    <dgm:pt modelId="{065DF1FC-8D67-4391-9D75-8E12D3DE6FAA}" type="pres">
      <dgm:prSet presAssocID="{6162D6BC-02A7-410D-86C7-D34B6DB48135}" presName="textBox4b" presStyleLbl="revTx" presStyleIdx="1" presStyleCnt="4">
        <dgm:presLayoutVars>
          <dgm:bulletEnabled val="1"/>
        </dgm:presLayoutVars>
      </dgm:prSet>
      <dgm:spPr/>
    </dgm:pt>
    <dgm:pt modelId="{500BBF56-EA9D-4039-A5AB-2CDB35535474}" type="pres">
      <dgm:prSet presAssocID="{4CDD503A-4EE8-4BF9-AB0E-8620D4CE229E}" presName="bullet4c" presStyleLbl="node1" presStyleIdx="2" presStyleCnt="4"/>
      <dgm:spPr/>
    </dgm:pt>
    <dgm:pt modelId="{7B982CF3-824C-4C72-ACDA-0EC5913C7098}" type="pres">
      <dgm:prSet presAssocID="{4CDD503A-4EE8-4BF9-AB0E-8620D4CE229E}" presName="textBox4c" presStyleLbl="revTx" presStyleIdx="2" presStyleCnt="4">
        <dgm:presLayoutVars>
          <dgm:bulletEnabled val="1"/>
        </dgm:presLayoutVars>
      </dgm:prSet>
      <dgm:spPr/>
    </dgm:pt>
    <dgm:pt modelId="{FEC2ED62-B7F5-4EF4-A0EF-C5D56C62056D}" type="pres">
      <dgm:prSet presAssocID="{B6C8F616-69C1-40D4-B9AC-01736DA3A057}" presName="bullet4d" presStyleLbl="node1" presStyleIdx="3" presStyleCnt="4"/>
      <dgm:spPr/>
    </dgm:pt>
    <dgm:pt modelId="{E548B391-E681-4A84-BA06-F4F390F5D91D}" type="pres">
      <dgm:prSet presAssocID="{B6C8F616-69C1-40D4-B9AC-01736DA3A05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E309070A-847A-40A8-B5B5-38EF0A3E14ED}" srcId="{6162D6BC-02A7-410D-86C7-D34B6DB48135}" destId="{367B5FC6-73CA-410D-878D-5F3303D29CB6}" srcOrd="1" destOrd="0" parTransId="{4F3C6D7A-2778-4424-AABE-ED51B72293C7}" sibTransId="{937A69D0-CB05-4518-9EAE-295933027263}"/>
    <dgm:cxn modelId="{CE44320A-39DA-49E1-8AAA-9E8C4F8BCCF6}" type="presOf" srcId="{0259173B-5BCE-440C-9678-646708864F5C}" destId="{E548B391-E681-4A84-BA06-F4F390F5D91D}" srcOrd="0" destOrd="2" presId="urn:microsoft.com/office/officeart/2005/8/layout/arrow2"/>
    <dgm:cxn modelId="{5315A240-7058-4D06-AF4E-1838AF77EF46}" srcId="{CB8EC181-3D7E-40BA-B4F8-140D31CAC2A7}" destId="{B6C8F616-69C1-40D4-B9AC-01736DA3A057}" srcOrd="3" destOrd="0" parTransId="{349E36B6-C828-4C81-963B-2BE5FE28F4B1}" sibTransId="{806652B2-E414-4E99-9589-5B0B57403FC7}"/>
    <dgm:cxn modelId="{79773341-F517-4960-AA91-A28373D0E7A5}" srcId="{B6C8F616-69C1-40D4-B9AC-01736DA3A057}" destId="{0259173B-5BCE-440C-9678-646708864F5C}" srcOrd="1" destOrd="0" parTransId="{55315868-3435-470E-9723-08FC1335B77B}" sibTransId="{D30DCBCC-025D-473F-80E0-AF9E85186D9D}"/>
    <dgm:cxn modelId="{41DE9C68-49A6-4DD1-BBA4-4D2DF5075260}" type="presOf" srcId="{D7CAFEF8-4E6A-42B1-AA8C-BA5E4C26C120}" destId="{7B982CF3-824C-4C72-ACDA-0EC5913C7098}" srcOrd="0" destOrd="2" presId="urn:microsoft.com/office/officeart/2005/8/layout/arrow2"/>
    <dgm:cxn modelId="{4277A34D-36D9-4EFF-918A-74B5D35D3AAE}" type="presOf" srcId="{E4A14F1D-8398-468F-9DCA-3525463F63F7}" destId="{AA039AA2-0E84-4F2E-B71C-35E673B747BD}" srcOrd="0" destOrd="0" presId="urn:microsoft.com/office/officeart/2005/8/layout/arrow2"/>
    <dgm:cxn modelId="{0CF98151-F1C3-4D8A-8F82-F9B6F1F395F4}" type="presOf" srcId="{5362610C-205F-4E18-84DE-88718688EE64}" destId="{E548B391-E681-4A84-BA06-F4F390F5D91D}" srcOrd="0" destOrd="1" presId="urn:microsoft.com/office/officeart/2005/8/layout/arrow2"/>
    <dgm:cxn modelId="{B7A85D76-A908-4AAC-8CEA-0CD31656A25F}" type="presOf" srcId="{95FBC50E-2560-4C62-9806-95DA4DF4B416}" destId="{AA039AA2-0E84-4F2E-B71C-35E673B747BD}" srcOrd="0" destOrd="1" presId="urn:microsoft.com/office/officeart/2005/8/layout/arrow2"/>
    <dgm:cxn modelId="{6C6ED776-7A45-4F83-B9CD-AABC562697A9}" srcId="{4CDD503A-4EE8-4BF9-AB0E-8620D4CE229E}" destId="{D7CAFEF8-4E6A-42B1-AA8C-BA5E4C26C120}" srcOrd="1" destOrd="0" parTransId="{7F5A9B56-42C4-403D-9E6B-1BB20260091F}" sibTransId="{F95C93A2-CA15-4A2F-AA02-E6720A2310D3}"/>
    <dgm:cxn modelId="{B2E3AE5A-2095-4F0F-8326-20E93F519361}" type="presOf" srcId="{B6C8F616-69C1-40D4-B9AC-01736DA3A057}" destId="{E548B391-E681-4A84-BA06-F4F390F5D91D}" srcOrd="0" destOrd="0" presId="urn:microsoft.com/office/officeart/2005/8/layout/arrow2"/>
    <dgm:cxn modelId="{D35F6B82-C155-44B5-A941-DA4BFB7100B5}" type="presOf" srcId="{367B5FC6-73CA-410D-878D-5F3303D29CB6}" destId="{065DF1FC-8D67-4391-9D75-8E12D3DE6FAA}" srcOrd="0" destOrd="2" presId="urn:microsoft.com/office/officeart/2005/8/layout/arrow2"/>
    <dgm:cxn modelId="{C51C028E-A55C-414A-A2F3-25BE78BABF3D}" srcId="{E4A14F1D-8398-468F-9DCA-3525463F63F7}" destId="{9003E9C4-E0AB-4518-B97C-EE717E38DB03}" srcOrd="1" destOrd="0" parTransId="{2F008999-133C-4FAA-9741-9303A67A005E}" sibTransId="{CEEB6BF2-7301-4320-A927-4550D9187792}"/>
    <dgm:cxn modelId="{8C1C838E-8C85-44EC-86D5-768053E778E0}" type="presOf" srcId="{CB8EC181-3D7E-40BA-B4F8-140D31CAC2A7}" destId="{892A8670-A42B-40DE-A1E9-D797D03B7C8B}" srcOrd="0" destOrd="0" presId="urn:microsoft.com/office/officeart/2005/8/layout/arrow2"/>
    <dgm:cxn modelId="{90F24F99-FCE3-4A40-A875-BD8D7E313D62}" type="presOf" srcId="{3B37D6A5-15D0-407C-87FA-1C117FBBDBDC}" destId="{7B982CF3-824C-4C72-ACDA-0EC5913C7098}" srcOrd="0" destOrd="1" presId="urn:microsoft.com/office/officeart/2005/8/layout/arrow2"/>
    <dgm:cxn modelId="{EFD875A4-CAC6-4D24-9338-465BFE4026BA}" srcId="{E4A14F1D-8398-468F-9DCA-3525463F63F7}" destId="{95FBC50E-2560-4C62-9806-95DA4DF4B416}" srcOrd="0" destOrd="0" parTransId="{279423DA-C237-4D48-BF63-EB9824D9454E}" sibTransId="{43F95260-0681-4B45-8101-B701BBEC6F8A}"/>
    <dgm:cxn modelId="{0EC0B2AB-897A-464C-80FB-82D2D6CE6A53}" srcId="{6162D6BC-02A7-410D-86C7-D34B6DB48135}" destId="{59B3CC04-4FE6-4688-8D59-F506C66EFDB5}" srcOrd="0" destOrd="0" parTransId="{DA394BB8-7A8A-4679-95A3-4E65B3CA079A}" sibTransId="{8FF67A04-D046-4ED0-9921-129FFD5652F2}"/>
    <dgm:cxn modelId="{1315B9B6-B206-4244-ACAC-CB597DD02109}" type="presOf" srcId="{9003E9C4-E0AB-4518-B97C-EE717E38DB03}" destId="{AA039AA2-0E84-4F2E-B71C-35E673B747BD}" srcOrd="0" destOrd="2" presId="urn:microsoft.com/office/officeart/2005/8/layout/arrow2"/>
    <dgm:cxn modelId="{AE6D6AC6-D3FE-4BDA-9670-5E070AA10E7B}" srcId="{4CDD503A-4EE8-4BF9-AB0E-8620D4CE229E}" destId="{3B37D6A5-15D0-407C-87FA-1C117FBBDBDC}" srcOrd="0" destOrd="0" parTransId="{977102E7-B185-41BA-B41D-678C7A7647C8}" sibTransId="{ACE86740-D861-44D8-9447-9A92B9C87268}"/>
    <dgm:cxn modelId="{BE5D52CB-E5F0-4D5B-A41B-BB9FA263D58B}" srcId="{CB8EC181-3D7E-40BA-B4F8-140D31CAC2A7}" destId="{E4A14F1D-8398-468F-9DCA-3525463F63F7}" srcOrd="0" destOrd="0" parTransId="{8651109D-8300-4969-A489-D9525CAC5E45}" sibTransId="{077C25C6-CEDE-4AB5-B0DE-075F2DD19282}"/>
    <dgm:cxn modelId="{9E92A6CB-3957-47BE-A60F-8918C103E4DD}" srcId="{CB8EC181-3D7E-40BA-B4F8-140D31CAC2A7}" destId="{6162D6BC-02A7-410D-86C7-D34B6DB48135}" srcOrd="1" destOrd="0" parTransId="{5C2B1AD4-8CCC-412F-8CB7-77395EAFAC48}" sibTransId="{7069BEC7-D5FD-43B6-9FB9-13051362D567}"/>
    <dgm:cxn modelId="{B7278ED6-981D-4D6F-87BA-B9AF1B83181D}" srcId="{CB8EC181-3D7E-40BA-B4F8-140D31CAC2A7}" destId="{4CDD503A-4EE8-4BF9-AB0E-8620D4CE229E}" srcOrd="2" destOrd="0" parTransId="{5C75E1C1-1591-4ACA-B518-3B58AB01EA46}" sibTransId="{31A55EF1-31AD-4147-A7F3-14DE7FA9A803}"/>
    <dgm:cxn modelId="{CD541BE0-F0E8-4CB3-9221-00C21345031F}" type="presOf" srcId="{4CDD503A-4EE8-4BF9-AB0E-8620D4CE229E}" destId="{7B982CF3-824C-4C72-ACDA-0EC5913C7098}" srcOrd="0" destOrd="0" presId="urn:microsoft.com/office/officeart/2005/8/layout/arrow2"/>
    <dgm:cxn modelId="{326865F0-8FB7-4004-8B8B-A78F6BCDCB78}" type="presOf" srcId="{6162D6BC-02A7-410D-86C7-D34B6DB48135}" destId="{065DF1FC-8D67-4391-9D75-8E12D3DE6FAA}" srcOrd="0" destOrd="0" presId="urn:microsoft.com/office/officeart/2005/8/layout/arrow2"/>
    <dgm:cxn modelId="{3D41DAFA-B899-460C-87D9-B1C5800C02AE}" srcId="{B6C8F616-69C1-40D4-B9AC-01736DA3A057}" destId="{5362610C-205F-4E18-84DE-88718688EE64}" srcOrd="0" destOrd="0" parTransId="{9B7A4A68-7FB7-4A10-9F9E-F75863CBD06F}" sibTransId="{DA7F8552-7CA9-4682-B9C7-1DCDFEA2FB40}"/>
    <dgm:cxn modelId="{A61BDFFB-0899-49AF-93DB-1EAD0F466714}" type="presOf" srcId="{59B3CC04-4FE6-4688-8D59-F506C66EFDB5}" destId="{065DF1FC-8D67-4391-9D75-8E12D3DE6FAA}" srcOrd="0" destOrd="1" presId="urn:microsoft.com/office/officeart/2005/8/layout/arrow2"/>
    <dgm:cxn modelId="{B11F7847-3B95-4880-A667-5D1E4471A2B9}" type="presParOf" srcId="{892A8670-A42B-40DE-A1E9-D797D03B7C8B}" destId="{27BEC793-746A-4069-ACA5-1CC9EE4613D0}" srcOrd="0" destOrd="0" presId="urn:microsoft.com/office/officeart/2005/8/layout/arrow2"/>
    <dgm:cxn modelId="{E0139392-BF72-4B8E-9254-A195F83626D4}" type="presParOf" srcId="{892A8670-A42B-40DE-A1E9-D797D03B7C8B}" destId="{54E60AD0-61F1-43E7-AD82-7A3285EDC24B}" srcOrd="1" destOrd="0" presId="urn:microsoft.com/office/officeart/2005/8/layout/arrow2"/>
    <dgm:cxn modelId="{9377E55C-3032-434A-B7F1-4B93E847A9A4}" type="presParOf" srcId="{54E60AD0-61F1-43E7-AD82-7A3285EDC24B}" destId="{52E5E1DD-FED1-44CC-B2B1-27D8545C4EFD}" srcOrd="0" destOrd="0" presId="urn:microsoft.com/office/officeart/2005/8/layout/arrow2"/>
    <dgm:cxn modelId="{6B2B5424-5E0E-4172-8DB8-31D6C18977C3}" type="presParOf" srcId="{54E60AD0-61F1-43E7-AD82-7A3285EDC24B}" destId="{AA039AA2-0E84-4F2E-B71C-35E673B747BD}" srcOrd="1" destOrd="0" presId="urn:microsoft.com/office/officeart/2005/8/layout/arrow2"/>
    <dgm:cxn modelId="{C6D7DDE3-B55C-4527-BFA9-126DF086D779}" type="presParOf" srcId="{54E60AD0-61F1-43E7-AD82-7A3285EDC24B}" destId="{C74A2771-553D-4B5B-81B4-B1E55AB92801}" srcOrd="2" destOrd="0" presId="urn:microsoft.com/office/officeart/2005/8/layout/arrow2"/>
    <dgm:cxn modelId="{4B19B14C-E1D0-48E2-93D8-DF0628AC2460}" type="presParOf" srcId="{54E60AD0-61F1-43E7-AD82-7A3285EDC24B}" destId="{065DF1FC-8D67-4391-9D75-8E12D3DE6FAA}" srcOrd="3" destOrd="0" presId="urn:microsoft.com/office/officeart/2005/8/layout/arrow2"/>
    <dgm:cxn modelId="{2D7A0322-959D-4261-96E2-179C9BB283D3}" type="presParOf" srcId="{54E60AD0-61F1-43E7-AD82-7A3285EDC24B}" destId="{500BBF56-EA9D-4039-A5AB-2CDB35535474}" srcOrd="4" destOrd="0" presId="urn:microsoft.com/office/officeart/2005/8/layout/arrow2"/>
    <dgm:cxn modelId="{8BB5E23E-D56D-42B5-8B09-B6175CFA05C8}" type="presParOf" srcId="{54E60AD0-61F1-43E7-AD82-7A3285EDC24B}" destId="{7B982CF3-824C-4C72-ACDA-0EC5913C7098}" srcOrd="5" destOrd="0" presId="urn:microsoft.com/office/officeart/2005/8/layout/arrow2"/>
    <dgm:cxn modelId="{F7B0A556-B293-4DF8-8DFE-C452C30364F6}" type="presParOf" srcId="{54E60AD0-61F1-43E7-AD82-7A3285EDC24B}" destId="{FEC2ED62-B7F5-4EF4-A0EF-C5D56C62056D}" srcOrd="6" destOrd="0" presId="urn:microsoft.com/office/officeart/2005/8/layout/arrow2"/>
    <dgm:cxn modelId="{4D64F57F-AC2A-4FA0-AC87-798ACB6992A4}" type="presParOf" srcId="{54E60AD0-61F1-43E7-AD82-7A3285EDC24B}" destId="{E548B391-E681-4A84-BA06-F4F390F5D91D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7BCAEB-702C-40DB-B8D0-A441B0FBAB3D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</dgm:pt>
    <dgm:pt modelId="{13F21285-FD11-4E60-AF60-D06F65DFDA6D}">
      <dgm:prSet phldrT="[文本]" custT="1"/>
      <dgm:spPr>
        <a:solidFill>
          <a:srgbClr val="00B0F0"/>
        </a:solidFill>
      </dgm:spPr>
      <dgm:t>
        <a:bodyPr/>
        <a:lstStyle/>
        <a:p>
          <a:pPr>
            <a:buClrTx/>
            <a:buSzTx/>
            <a:buFont typeface="Wingdings" panose="05000000000000000000" pitchFamily="2" charset="2"/>
            <a:buChar char="Ø"/>
          </a:pPr>
          <a:r>
            <a:rPr kumimoji="0" lang="zh-CN" altLang="en-US" sz="1800" b="1" i="0" u="none" strike="noStrike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rPr>
            <a:t>多传感器的数据采集</a:t>
          </a:r>
          <a:endParaRPr lang="zh-CN" altLang="en-US" sz="1800" b="1" dirty="0"/>
        </a:p>
      </dgm:t>
    </dgm:pt>
    <dgm:pt modelId="{D2AA8D68-6595-4D25-A3FE-ECA8DE2B579C}" type="parTrans" cxnId="{5425C013-B706-4C7F-B1C2-90E1847E0D5D}">
      <dgm:prSet/>
      <dgm:spPr/>
      <dgm:t>
        <a:bodyPr/>
        <a:lstStyle/>
        <a:p>
          <a:endParaRPr lang="zh-CN" altLang="en-US" sz="1600" b="1"/>
        </a:p>
      </dgm:t>
    </dgm:pt>
    <dgm:pt modelId="{2CF2C51E-339A-4BB2-8F22-85496B193AAB}" type="sibTrans" cxnId="{5425C013-B706-4C7F-B1C2-90E1847E0D5D}">
      <dgm:prSet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 sz="1600" b="1"/>
        </a:p>
      </dgm:t>
    </dgm:pt>
    <dgm:pt modelId="{FD555ADA-CA6A-49E7-A000-0D16AD7BDC0C}">
      <dgm:prSet phldrT="[文本]" custT="1"/>
      <dgm:spPr>
        <a:solidFill>
          <a:srgbClr val="00B0F0"/>
        </a:solidFill>
      </dgm:spPr>
      <dgm:t>
        <a:bodyPr/>
        <a:lstStyle/>
        <a:p>
          <a:pPr>
            <a:buClrTx/>
            <a:buSzTx/>
            <a:buFont typeface="Wingdings" panose="05000000000000000000" pitchFamily="2" charset="2"/>
            <a:buChar char="Ø"/>
          </a:pPr>
          <a:r>
            <a:rPr kumimoji="0" lang="zh-CN" altLang="en-US" sz="1800" b="1" i="0" u="none" strike="noStrike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rPr>
            <a:t>匹配手势的文字转化</a:t>
          </a:r>
          <a:endParaRPr lang="zh-CN" altLang="en-US" sz="1800" b="1" dirty="0"/>
        </a:p>
      </dgm:t>
    </dgm:pt>
    <dgm:pt modelId="{35E074BD-C863-43C6-9649-E75AF7512806}" type="parTrans" cxnId="{EA635A2C-612A-4833-BE37-97D7F34CDADB}">
      <dgm:prSet/>
      <dgm:spPr/>
      <dgm:t>
        <a:bodyPr/>
        <a:lstStyle/>
        <a:p>
          <a:endParaRPr lang="zh-CN" altLang="en-US" sz="1600" b="1"/>
        </a:p>
      </dgm:t>
    </dgm:pt>
    <dgm:pt modelId="{F5BB4EF2-79A9-4E0A-8A96-938EE0911A51}" type="sibTrans" cxnId="{EA635A2C-612A-4833-BE37-97D7F34CDADB}">
      <dgm:prSet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 sz="1600" b="1"/>
        </a:p>
      </dgm:t>
    </dgm:pt>
    <dgm:pt modelId="{EFBD3DC5-D06B-4754-8950-8CAB8D51EDCC}">
      <dgm:prSet phldrT="[文本]" custT="1"/>
      <dgm:spPr>
        <a:solidFill>
          <a:srgbClr val="00B0F0"/>
        </a:solidFill>
      </dgm:spPr>
      <dgm:t>
        <a:bodyPr/>
        <a:lstStyle/>
        <a:p>
          <a:pPr>
            <a:buClrTx/>
            <a:buSzTx/>
            <a:buFont typeface="Wingdings" panose="05000000000000000000" pitchFamily="2" charset="2"/>
            <a:buChar char="Ø"/>
          </a:pPr>
          <a:r>
            <a:rPr kumimoji="0" lang="zh-CN" altLang="en-US" sz="1800" b="1" i="0" u="none" strike="noStrike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rPr>
            <a:t>匹配算法的选择与实现</a:t>
          </a:r>
          <a:endParaRPr lang="zh-CN" altLang="en-US" sz="1800" b="1" dirty="0"/>
        </a:p>
      </dgm:t>
    </dgm:pt>
    <dgm:pt modelId="{77841A72-160D-4BED-8654-64E1C48FBF97}" type="parTrans" cxnId="{09D6A06B-5645-4186-8788-D538852B6CF3}">
      <dgm:prSet/>
      <dgm:spPr/>
      <dgm:t>
        <a:bodyPr/>
        <a:lstStyle/>
        <a:p>
          <a:endParaRPr lang="zh-CN" altLang="en-US" sz="1600" b="1"/>
        </a:p>
      </dgm:t>
    </dgm:pt>
    <dgm:pt modelId="{FD37E040-E15E-429A-A055-BB5202E1431F}" type="sibTrans" cxnId="{09D6A06B-5645-4186-8788-D538852B6CF3}">
      <dgm:prSet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 sz="1600" b="1"/>
        </a:p>
      </dgm:t>
    </dgm:pt>
    <dgm:pt modelId="{46C66682-5B76-4EA7-B992-2550579E430C}" type="pres">
      <dgm:prSet presAssocID="{DF7BCAEB-702C-40DB-B8D0-A441B0FBAB3D}" presName="Name0" presStyleCnt="0">
        <dgm:presLayoutVars>
          <dgm:chMax val="21"/>
          <dgm:chPref val="21"/>
        </dgm:presLayoutVars>
      </dgm:prSet>
      <dgm:spPr/>
    </dgm:pt>
    <dgm:pt modelId="{C1B01C8A-8779-4A8C-9A12-A32EE447B4C7}" type="pres">
      <dgm:prSet presAssocID="{13F21285-FD11-4E60-AF60-D06F65DFDA6D}" presName="text1" presStyleCnt="0"/>
      <dgm:spPr/>
    </dgm:pt>
    <dgm:pt modelId="{32D8CF71-9C37-4F8E-B959-E26E8AE1D54D}" type="pres">
      <dgm:prSet presAssocID="{13F21285-FD11-4E60-AF60-D06F65DFDA6D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E454351-DBA5-4ACC-A2C5-CACA07A5D8A9}" type="pres">
      <dgm:prSet presAssocID="{13F21285-FD11-4E60-AF60-D06F65DFDA6D}" presName="textaccent1" presStyleCnt="0"/>
      <dgm:spPr/>
    </dgm:pt>
    <dgm:pt modelId="{720B60C4-1BF8-40C8-A7D7-19B980246E96}" type="pres">
      <dgm:prSet presAssocID="{13F21285-FD11-4E60-AF60-D06F65DFDA6D}" presName="accentRepeatNode" presStyleLbl="solidAlignAcc1" presStyleIdx="0" presStyleCnt="6"/>
      <dgm:spPr/>
    </dgm:pt>
    <dgm:pt modelId="{351FFA58-F6A1-4C60-B87A-AD7065560C1F}" type="pres">
      <dgm:prSet presAssocID="{2CF2C51E-339A-4BB2-8F22-85496B193AAB}" presName="image1" presStyleCnt="0"/>
      <dgm:spPr/>
    </dgm:pt>
    <dgm:pt modelId="{3F0283D9-6CA4-41D0-92C1-45B6E5B4C518}" type="pres">
      <dgm:prSet presAssocID="{2CF2C51E-339A-4BB2-8F22-85496B193AAB}" presName="imageRepeatNode" presStyleLbl="alignAcc1" presStyleIdx="0" presStyleCnt="3"/>
      <dgm:spPr/>
    </dgm:pt>
    <dgm:pt modelId="{8498D4F4-811B-45BA-AD4E-B29E9D48B780}" type="pres">
      <dgm:prSet presAssocID="{2CF2C51E-339A-4BB2-8F22-85496B193AAB}" presName="imageaccent1" presStyleCnt="0"/>
      <dgm:spPr/>
    </dgm:pt>
    <dgm:pt modelId="{02D13311-5B11-4301-9FCC-67A72797F55B}" type="pres">
      <dgm:prSet presAssocID="{2CF2C51E-339A-4BB2-8F22-85496B193AAB}" presName="accentRepeatNode" presStyleLbl="solidAlignAcc1" presStyleIdx="1" presStyleCnt="6"/>
      <dgm:spPr/>
    </dgm:pt>
    <dgm:pt modelId="{67EA14D8-F32B-491D-8F41-DB5D0229244B}" type="pres">
      <dgm:prSet presAssocID="{FD555ADA-CA6A-49E7-A000-0D16AD7BDC0C}" presName="text2" presStyleCnt="0"/>
      <dgm:spPr/>
    </dgm:pt>
    <dgm:pt modelId="{C6148A85-346F-4445-9658-D3FE49EA6BC8}" type="pres">
      <dgm:prSet presAssocID="{FD555ADA-CA6A-49E7-A000-0D16AD7BDC0C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37B5D3D-A2CF-43B1-857C-3AF56F918F12}" type="pres">
      <dgm:prSet presAssocID="{FD555ADA-CA6A-49E7-A000-0D16AD7BDC0C}" presName="textaccent2" presStyleCnt="0"/>
      <dgm:spPr/>
    </dgm:pt>
    <dgm:pt modelId="{52869C3C-1901-492A-B8B7-7FFCA8D127D6}" type="pres">
      <dgm:prSet presAssocID="{FD555ADA-CA6A-49E7-A000-0D16AD7BDC0C}" presName="accentRepeatNode" presStyleLbl="solidAlignAcc1" presStyleIdx="2" presStyleCnt="6"/>
      <dgm:spPr/>
    </dgm:pt>
    <dgm:pt modelId="{684C3327-E82E-41A9-B559-F86CAD156B1B}" type="pres">
      <dgm:prSet presAssocID="{F5BB4EF2-79A9-4E0A-8A96-938EE0911A51}" presName="image2" presStyleCnt="0"/>
      <dgm:spPr/>
    </dgm:pt>
    <dgm:pt modelId="{A4D5E2C5-6C3A-4328-98D8-C263F6BC18B8}" type="pres">
      <dgm:prSet presAssocID="{F5BB4EF2-79A9-4E0A-8A96-938EE0911A51}" presName="imageRepeatNode" presStyleLbl="alignAcc1" presStyleIdx="1" presStyleCnt="3"/>
      <dgm:spPr/>
    </dgm:pt>
    <dgm:pt modelId="{CA67435E-9CD5-45CC-9090-D21A1A278079}" type="pres">
      <dgm:prSet presAssocID="{F5BB4EF2-79A9-4E0A-8A96-938EE0911A51}" presName="imageaccent2" presStyleCnt="0"/>
      <dgm:spPr/>
    </dgm:pt>
    <dgm:pt modelId="{15AE3B32-2909-42A9-AA00-4A6A92F85F9F}" type="pres">
      <dgm:prSet presAssocID="{F5BB4EF2-79A9-4E0A-8A96-938EE0911A51}" presName="accentRepeatNode" presStyleLbl="solidAlignAcc1" presStyleIdx="3" presStyleCnt="6"/>
      <dgm:spPr/>
    </dgm:pt>
    <dgm:pt modelId="{4F57022C-0C65-4CDD-BD74-6E2506E35412}" type="pres">
      <dgm:prSet presAssocID="{EFBD3DC5-D06B-4754-8950-8CAB8D51EDCC}" presName="text3" presStyleCnt="0"/>
      <dgm:spPr/>
    </dgm:pt>
    <dgm:pt modelId="{699460AC-59EE-4224-9E84-C5C7E13F23E6}" type="pres">
      <dgm:prSet presAssocID="{EFBD3DC5-D06B-4754-8950-8CAB8D51EDCC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5066BEF-E40F-4D85-AE7E-6ADC81B78565}" type="pres">
      <dgm:prSet presAssocID="{EFBD3DC5-D06B-4754-8950-8CAB8D51EDCC}" presName="textaccent3" presStyleCnt="0"/>
      <dgm:spPr/>
    </dgm:pt>
    <dgm:pt modelId="{CDA4F712-0199-4A0C-BC44-63A5E5BEB917}" type="pres">
      <dgm:prSet presAssocID="{EFBD3DC5-D06B-4754-8950-8CAB8D51EDCC}" presName="accentRepeatNode" presStyleLbl="solidAlignAcc1" presStyleIdx="4" presStyleCnt="6"/>
      <dgm:spPr/>
    </dgm:pt>
    <dgm:pt modelId="{2E81C711-304C-4730-9498-22EE62AF2BA6}" type="pres">
      <dgm:prSet presAssocID="{FD37E040-E15E-429A-A055-BB5202E1431F}" presName="image3" presStyleCnt="0"/>
      <dgm:spPr/>
    </dgm:pt>
    <dgm:pt modelId="{C598155D-E890-4EDC-AA22-2809684B458C}" type="pres">
      <dgm:prSet presAssocID="{FD37E040-E15E-429A-A055-BB5202E1431F}" presName="imageRepeatNode" presStyleLbl="alignAcc1" presStyleIdx="2" presStyleCnt="3"/>
      <dgm:spPr/>
    </dgm:pt>
    <dgm:pt modelId="{7D3C2B0B-6A38-48C8-82D8-1F443907CC09}" type="pres">
      <dgm:prSet presAssocID="{FD37E040-E15E-429A-A055-BB5202E1431F}" presName="imageaccent3" presStyleCnt="0"/>
      <dgm:spPr/>
    </dgm:pt>
    <dgm:pt modelId="{30B377E0-D200-4AEF-AB03-31786EA7B11E}" type="pres">
      <dgm:prSet presAssocID="{FD37E040-E15E-429A-A055-BB5202E1431F}" presName="accentRepeatNode" presStyleLbl="solidAlignAcc1" presStyleIdx="5" presStyleCnt="6"/>
      <dgm:spPr/>
    </dgm:pt>
  </dgm:ptLst>
  <dgm:cxnLst>
    <dgm:cxn modelId="{DF52DF0A-DCF0-46E2-AC76-D2D4C52CDEF0}" type="presOf" srcId="{13F21285-FD11-4E60-AF60-D06F65DFDA6D}" destId="{32D8CF71-9C37-4F8E-B959-E26E8AE1D54D}" srcOrd="0" destOrd="0" presId="urn:microsoft.com/office/officeart/2008/layout/HexagonCluster"/>
    <dgm:cxn modelId="{5425C013-B706-4C7F-B1C2-90E1847E0D5D}" srcId="{DF7BCAEB-702C-40DB-B8D0-A441B0FBAB3D}" destId="{13F21285-FD11-4E60-AF60-D06F65DFDA6D}" srcOrd="0" destOrd="0" parTransId="{D2AA8D68-6595-4D25-A3FE-ECA8DE2B579C}" sibTransId="{2CF2C51E-339A-4BB2-8F22-85496B193AAB}"/>
    <dgm:cxn modelId="{EA635A2C-612A-4833-BE37-97D7F34CDADB}" srcId="{DF7BCAEB-702C-40DB-B8D0-A441B0FBAB3D}" destId="{FD555ADA-CA6A-49E7-A000-0D16AD7BDC0C}" srcOrd="1" destOrd="0" parTransId="{35E074BD-C863-43C6-9649-E75AF7512806}" sibTransId="{F5BB4EF2-79A9-4E0A-8A96-938EE0911A51}"/>
    <dgm:cxn modelId="{A2878237-5EEA-4A03-9AFD-CF6514A549DA}" type="presOf" srcId="{2CF2C51E-339A-4BB2-8F22-85496B193AAB}" destId="{3F0283D9-6CA4-41D0-92C1-45B6E5B4C518}" srcOrd="0" destOrd="0" presId="urn:microsoft.com/office/officeart/2008/layout/HexagonCluster"/>
    <dgm:cxn modelId="{09D6A06B-5645-4186-8788-D538852B6CF3}" srcId="{DF7BCAEB-702C-40DB-B8D0-A441B0FBAB3D}" destId="{EFBD3DC5-D06B-4754-8950-8CAB8D51EDCC}" srcOrd="2" destOrd="0" parTransId="{77841A72-160D-4BED-8654-64E1C48FBF97}" sibTransId="{FD37E040-E15E-429A-A055-BB5202E1431F}"/>
    <dgm:cxn modelId="{F644F9B6-4FF6-4051-9E7A-BA0537C13A5F}" type="presOf" srcId="{DF7BCAEB-702C-40DB-B8D0-A441B0FBAB3D}" destId="{46C66682-5B76-4EA7-B992-2550579E430C}" srcOrd="0" destOrd="0" presId="urn:microsoft.com/office/officeart/2008/layout/HexagonCluster"/>
    <dgm:cxn modelId="{CD266CE6-6B72-431B-B1D7-CE0ED660636F}" type="presOf" srcId="{F5BB4EF2-79A9-4E0A-8A96-938EE0911A51}" destId="{A4D5E2C5-6C3A-4328-98D8-C263F6BC18B8}" srcOrd="0" destOrd="0" presId="urn:microsoft.com/office/officeart/2008/layout/HexagonCluster"/>
    <dgm:cxn modelId="{0D41EAEB-B759-41D9-BB84-32827397537A}" type="presOf" srcId="{EFBD3DC5-D06B-4754-8950-8CAB8D51EDCC}" destId="{699460AC-59EE-4224-9E84-C5C7E13F23E6}" srcOrd="0" destOrd="0" presId="urn:microsoft.com/office/officeart/2008/layout/HexagonCluster"/>
    <dgm:cxn modelId="{16DCC5FA-C4D4-4BB8-A963-4CC6C0413375}" type="presOf" srcId="{FD555ADA-CA6A-49E7-A000-0D16AD7BDC0C}" destId="{C6148A85-346F-4445-9658-D3FE49EA6BC8}" srcOrd="0" destOrd="0" presId="urn:microsoft.com/office/officeart/2008/layout/HexagonCluster"/>
    <dgm:cxn modelId="{5B802BFE-8175-48F7-B768-5DE2B0CAE02D}" type="presOf" srcId="{FD37E040-E15E-429A-A055-BB5202E1431F}" destId="{C598155D-E890-4EDC-AA22-2809684B458C}" srcOrd="0" destOrd="0" presId="urn:microsoft.com/office/officeart/2008/layout/HexagonCluster"/>
    <dgm:cxn modelId="{7044F5A7-17E0-4BBA-A4B1-6DE63CF3DCC8}" type="presParOf" srcId="{46C66682-5B76-4EA7-B992-2550579E430C}" destId="{C1B01C8A-8779-4A8C-9A12-A32EE447B4C7}" srcOrd="0" destOrd="0" presId="urn:microsoft.com/office/officeart/2008/layout/HexagonCluster"/>
    <dgm:cxn modelId="{5F68FD45-3CA6-4095-BC7F-E6BB201BD5E4}" type="presParOf" srcId="{C1B01C8A-8779-4A8C-9A12-A32EE447B4C7}" destId="{32D8CF71-9C37-4F8E-B959-E26E8AE1D54D}" srcOrd="0" destOrd="0" presId="urn:microsoft.com/office/officeart/2008/layout/HexagonCluster"/>
    <dgm:cxn modelId="{AFB79BAF-D1EC-4C5F-9827-ACC9B9F85D41}" type="presParOf" srcId="{46C66682-5B76-4EA7-B992-2550579E430C}" destId="{5E454351-DBA5-4ACC-A2C5-CACA07A5D8A9}" srcOrd="1" destOrd="0" presId="urn:microsoft.com/office/officeart/2008/layout/HexagonCluster"/>
    <dgm:cxn modelId="{8ACC339B-D10C-40CC-BAEB-1838272DE872}" type="presParOf" srcId="{5E454351-DBA5-4ACC-A2C5-CACA07A5D8A9}" destId="{720B60C4-1BF8-40C8-A7D7-19B980246E96}" srcOrd="0" destOrd="0" presId="urn:microsoft.com/office/officeart/2008/layout/HexagonCluster"/>
    <dgm:cxn modelId="{B0BE7CEE-A000-4BFD-8620-A01CC0C68B5B}" type="presParOf" srcId="{46C66682-5B76-4EA7-B992-2550579E430C}" destId="{351FFA58-F6A1-4C60-B87A-AD7065560C1F}" srcOrd="2" destOrd="0" presId="urn:microsoft.com/office/officeart/2008/layout/HexagonCluster"/>
    <dgm:cxn modelId="{C0314AD3-83C8-4757-B497-5CCF4D4AD0B1}" type="presParOf" srcId="{351FFA58-F6A1-4C60-B87A-AD7065560C1F}" destId="{3F0283D9-6CA4-41D0-92C1-45B6E5B4C518}" srcOrd="0" destOrd="0" presId="urn:microsoft.com/office/officeart/2008/layout/HexagonCluster"/>
    <dgm:cxn modelId="{324FED99-3917-4D71-AD15-B1D6F99D1FFB}" type="presParOf" srcId="{46C66682-5B76-4EA7-B992-2550579E430C}" destId="{8498D4F4-811B-45BA-AD4E-B29E9D48B780}" srcOrd="3" destOrd="0" presId="urn:microsoft.com/office/officeart/2008/layout/HexagonCluster"/>
    <dgm:cxn modelId="{F6A66CBC-0490-4C2E-B1B5-3AC6EA7539C7}" type="presParOf" srcId="{8498D4F4-811B-45BA-AD4E-B29E9D48B780}" destId="{02D13311-5B11-4301-9FCC-67A72797F55B}" srcOrd="0" destOrd="0" presId="urn:microsoft.com/office/officeart/2008/layout/HexagonCluster"/>
    <dgm:cxn modelId="{D138849F-C8D2-4E53-862D-CC4B76F55620}" type="presParOf" srcId="{46C66682-5B76-4EA7-B992-2550579E430C}" destId="{67EA14D8-F32B-491D-8F41-DB5D0229244B}" srcOrd="4" destOrd="0" presId="urn:microsoft.com/office/officeart/2008/layout/HexagonCluster"/>
    <dgm:cxn modelId="{E5AEB421-9675-44C4-99D4-0DCCF0DCBA3F}" type="presParOf" srcId="{67EA14D8-F32B-491D-8F41-DB5D0229244B}" destId="{C6148A85-346F-4445-9658-D3FE49EA6BC8}" srcOrd="0" destOrd="0" presId="urn:microsoft.com/office/officeart/2008/layout/HexagonCluster"/>
    <dgm:cxn modelId="{F664EAC1-B019-4D06-826A-BED4EB6FF038}" type="presParOf" srcId="{46C66682-5B76-4EA7-B992-2550579E430C}" destId="{037B5D3D-A2CF-43B1-857C-3AF56F918F12}" srcOrd="5" destOrd="0" presId="urn:microsoft.com/office/officeart/2008/layout/HexagonCluster"/>
    <dgm:cxn modelId="{66196B58-9DA2-43CA-9640-E88EA42B28FD}" type="presParOf" srcId="{037B5D3D-A2CF-43B1-857C-3AF56F918F12}" destId="{52869C3C-1901-492A-B8B7-7FFCA8D127D6}" srcOrd="0" destOrd="0" presId="urn:microsoft.com/office/officeart/2008/layout/HexagonCluster"/>
    <dgm:cxn modelId="{CA46DBE6-EDA2-4C82-84AB-8B9A9D66BAA1}" type="presParOf" srcId="{46C66682-5B76-4EA7-B992-2550579E430C}" destId="{684C3327-E82E-41A9-B559-F86CAD156B1B}" srcOrd="6" destOrd="0" presId="urn:microsoft.com/office/officeart/2008/layout/HexagonCluster"/>
    <dgm:cxn modelId="{CCADDF55-C7C5-46A6-9DF9-BEF7E7769D89}" type="presParOf" srcId="{684C3327-E82E-41A9-B559-F86CAD156B1B}" destId="{A4D5E2C5-6C3A-4328-98D8-C263F6BC18B8}" srcOrd="0" destOrd="0" presId="urn:microsoft.com/office/officeart/2008/layout/HexagonCluster"/>
    <dgm:cxn modelId="{3661E627-9BA4-4C41-8EBA-0607C114B294}" type="presParOf" srcId="{46C66682-5B76-4EA7-B992-2550579E430C}" destId="{CA67435E-9CD5-45CC-9090-D21A1A278079}" srcOrd="7" destOrd="0" presId="urn:microsoft.com/office/officeart/2008/layout/HexagonCluster"/>
    <dgm:cxn modelId="{E32918A3-E58E-4A6D-B09D-A47203D90302}" type="presParOf" srcId="{CA67435E-9CD5-45CC-9090-D21A1A278079}" destId="{15AE3B32-2909-42A9-AA00-4A6A92F85F9F}" srcOrd="0" destOrd="0" presId="urn:microsoft.com/office/officeart/2008/layout/HexagonCluster"/>
    <dgm:cxn modelId="{F8D3FDFC-4000-4A1C-B8DF-3406B381CC2B}" type="presParOf" srcId="{46C66682-5B76-4EA7-B992-2550579E430C}" destId="{4F57022C-0C65-4CDD-BD74-6E2506E35412}" srcOrd="8" destOrd="0" presId="urn:microsoft.com/office/officeart/2008/layout/HexagonCluster"/>
    <dgm:cxn modelId="{65A4E77F-1B09-44C9-B9B5-65D7AF2975CD}" type="presParOf" srcId="{4F57022C-0C65-4CDD-BD74-6E2506E35412}" destId="{699460AC-59EE-4224-9E84-C5C7E13F23E6}" srcOrd="0" destOrd="0" presId="urn:microsoft.com/office/officeart/2008/layout/HexagonCluster"/>
    <dgm:cxn modelId="{50DDC245-ED52-43D7-A1DE-35791F248B3A}" type="presParOf" srcId="{46C66682-5B76-4EA7-B992-2550579E430C}" destId="{65066BEF-E40F-4D85-AE7E-6ADC81B78565}" srcOrd="9" destOrd="0" presId="urn:microsoft.com/office/officeart/2008/layout/HexagonCluster"/>
    <dgm:cxn modelId="{D193A62E-AF4F-4459-8C75-072CF4E5E6B8}" type="presParOf" srcId="{65066BEF-E40F-4D85-AE7E-6ADC81B78565}" destId="{CDA4F712-0199-4A0C-BC44-63A5E5BEB917}" srcOrd="0" destOrd="0" presId="urn:microsoft.com/office/officeart/2008/layout/HexagonCluster"/>
    <dgm:cxn modelId="{BDFDE036-6575-47BA-B362-D4ED2E7BE005}" type="presParOf" srcId="{46C66682-5B76-4EA7-B992-2550579E430C}" destId="{2E81C711-304C-4730-9498-22EE62AF2BA6}" srcOrd="10" destOrd="0" presId="urn:microsoft.com/office/officeart/2008/layout/HexagonCluster"/>
    <dgm:cxn modelId="{3B744AFC-712D-4EC4-9023-D2CE92194069}" type="presParOf" srcId="{2E81C711-304C-4730-9498-22EE62AF2BA6}" destId="{C598155D-E890-4EDC-AA22-2809684B458C}" srcOrd="0" destOrd="0" presId="urn:microsoft.com/office/officeart/2008/layout/HexagonCluster"/>
    <dgm:cxn modelId="{675160E9-B2E5-486A-9859-1970F8D08099}" type="presParOf" srcId="{46C66682-5B76-4EA7-B992-2550579E430C}" destId="{7D3C2B0B-6A38-48C8-82D8-1F443907CC09}" srcOrd="11" destOrd="0" presId="urn:microsoft.com/office/officeart/2008/layout/HexagonCluster"/>
    <dgm:cxn modelId="{633B60B7-0819-470A-9C53-2AA0AC822269}" type="presParOf" srcId="{7D3C2B0B-6A38-48C8-82D8-1F443907CC09}" destId="{30B377E0-D200-4AEF-AB03-31786EA7B11E}" srcOrd="0" destOrd="0" presId="urn:microsoft.com/office/officeart/2008/layout/HexagonCluster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AB0C47-4BAB-4ABD-B85F-C12DC9CB6FBD}" type="doc">
      <dgm:prSet loTypeId="urn:microsoft.com/office/officeart/2005/8/layout/chevron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AA59A2-15A2-48FD-B3EF-2846F3A7DDA5}">
      <dgm:prSet phldrT="[文本]"/>
      <dgm:spPr>
        <a:solidFill>
          <a:schemeClr val="accent3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>
            <a:buNone/>
          </a:pPr>
          <a:r>
            <a:rPr lang="zh-CN" altLang="en-US" dirty="0"/>
            <a:t>采集手势数据</a:t>
          </a:r>
        </a:p>
      </dgm:t>
    </dgm:pt>
    <dgm:pt modelId="{D984E497-BFC6-4794-8268-8701EC8905A5}" type="parTrans" cxnId="{694D32E4-81D6-4AD3-8ECA-9F5E226BA173}">
      <dgm:prSet/>
      <dgm:spPr/>
      <dgm:t>
        <a:bodyPr/>
        <a:lstStyle/>
        <a:p>
          <a:endParaRPr lang="zh-CN" altLang="en-US"/>
        </a:p>
      </dgm:t>
    </dgm:pt>
    <dgm:pt modelId="{98DFC486-B450-458A-AC5D-84ACA2BC0AAA}" type="sibTrans" cxnId="{694D32E4-81D6-4AD3-8ECA-9F5E226BA173}">
      <dgm:prSet/>
      <dgm:spPr/>
      <dgm:t>
        <a:bodyPr/>
        <a:lstStyle/>
        <a:p>
          <a:endParaRPr lang="zh-CN" altLang="en-US"/>
        </a:p>
      </dgm:t>
    </dgm:pt>
    <dgm:pt modelId="{C2E2D911-F7FF-41CA-9FF1-62D4F7E95CC3}">
      <dgm:prSet phldrT="[文本]" phldr="1"/>
      <dgm:spPr>
        <a:solidFill>
          <a:srgbClr val="CC99FF">
            <a:alpha val="10980"/>
          </a:srgbClr>
        </a:solidFill>
        <a:ln>
          <a:noFill/>
        </a:ln>
      </dgm:spPr>
      <dgm:t>
        <a:bodyPr/>
        <a:lstStyle/>
        <a:p>
          <a:endParaRPr lang="zh-CN" altLang="en-US" dirty="0">
            <a:solidFill>
              <a:schemeClr val="dk1">
                <a:alpha val="0"/>
              </a:schemeClr>
            </a:solidFill>
          </a:endParaRPr>
        </a:p>
      </dgm:t>
    </dgm:pt>
    <dgm:pt modelId="{086A1807-B4EF-4931-9FC9-950FD808518B}" type="parTrans" cxnId="{BDB9F948-04E2-4B30-9826-8ED6856388A6}">
      <dgm:prSet/>
      <dgm:spPr/>
      <dgm:t>
        <a:bodyPr/>
        <a:lstStyle/>
        <a:p>
          <a:endParaRPr lang="zh-CN" altLang="en-US"/>
        </a:p>
      </dgm:t>
    </dgm:pt>
    <dgm:pt modelId="{8C26A12B-BDA7-41FC-991C-99877971F1C5}" type="sibTrans" cxnId="{BDB9F948-04E2-4B30-9826-8ED6856388A6}">
      <dgm:prSet/>
      <dgm:spPr/>
      <dgm:t>
        <a:bodyPr/>
        <a:lstStyle/>
        <a:p>
          <a:endParaRPr lang="zh-CN" altLang="en-US"/>
        </a:p>
      </dgm:t>
    </dgm:pt>
    <dgm:pt modelId="{C10749CF-96ED-4C72-B22E-4E48F038FBEE}">
      <dgm:prSet phldrT="[文本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>
            <a:buNone/>
          </a:pPr>
          <a:r>
            <a:rPr lang="zh-CN" altLang="en-US" dirty="0"/>
            <a:t>运行</a:t>
          </a:r>
          <a:r>
            <a:rPr lang="en-US" altLang="zh-CN" dirty="0"/>
            <a:t>DTW</a:t>
          </a:r>
          <a:r>
            <a:rPr lang="zh-CN" altLang="en-US" dirty="0"/>
            <a:t>算法匹配手势</a:t>
          </a:r>
        </a:p>
      </dgm:t>
    </dgm:pt>
    <dgm:pt modelId="{6CB9C3DB-2A09-4D9C-8D1C-03B5187BF279}" type="parTrans" cxnId="{FD94D7ED-055A-4774-AF25-6B5D17A96951}">
      <dgm:prSet/>
      <dgm:spPr/>
      <dgm:t>
        <a:bodyPr/>
        <a:lstStyle/>
        <a:p>
          <a:endParaRPr lang="zh-CN" altLang="en-US"/>
        </a:p>
      </dgm:t>
    </dgm:pt>
    <dgm:pt modelId="{DD8135B0-CC93-487C-BDA3-898D07B72D70}" type="sibTrans" cxnId="{FD94D7ED-055A-4774-AF25-6B5D17A96951}">
      <dgm:prSet/>
      <dgm:spPr/>
      <dgm:t>
        <a:bodyPr/>
        <a:lstStyle/>
        <a:p>
          <a:endParaRPr lang="zh-CN" altLang="en-US"/>
        </a:p>
      </dgm:t>
    </dgm:pt>
    <dgm:pt modelId="{97C2C0F5-B858-453B-942B-3CF409C4650F}">
      <dgm:prSet phldrT="[文本]" phldr="1"/>
      <dgm:spPr>
        <a:solidFill>
          <a:srgbClr val="CC99FF">
            <a:alpha val="9020"/>
          </a:srgbClr>
        </a:solidFill>
        <a:ln>
          <a:noFill/>
        </a:ln>
      </dgm:spPr>
      <dgm:t>
        <a:bodyPr/>
        <a:lstStyle/>
        <a:p>
          <a:endParaRPr lang="zh-CN" altLang="en-US" dirty="0">
            <a:solidFill>
              <a:schemeClr val="dk1">
                <a:alpha val="0"/>
              </a:schemeClr>
            </a:solidFill>
          </a:endParaRPr>
        </a:p>
      </dgm:t>
    </dgm:pt>
    <dgm:pt modelId="{34B45DFC-8308-46BD-AF1E-5A2569B15A63}" type="parTrans" cxnId="{AC0FD259-8A9C-45C8-9A6A-6065CDE4D74F}">
      <dgm:prSet/>
      <dgm:spPr/>
      <dgm:t>
        <a:bodyPr/>
        <a:lstStyle/>
        <a:p>
          <a:endParaRPr lang="zh-CN" altLang="en-US"/>
        </a:p>
      </dgm:t>
    </dgm:pt>
    <dgm:pt modelId="{8ED5A004-CA76-4207-A88A-C3EE12DA47CB}" type="sibTrans" cxnId="{AC0FD259-8A9C-45C8-9A6A-6065CDE4D74F}">
      <dgm:prSet/>
      <dgm:spPr/>
      <dgm:t>
        <a:bodyPr/>
        <a:lstStyle/>
        <a:p>
          <a:endParaRPr lang="zh-CN" altLang="en-US"/>
        </a:p>
      </dgm:t>
    </dgm:pt>
    <dgm:pt modelId="{EFD92113-9145-4057-AE9D-98275939FFDB}">
      <dgm:prSet phldrT="[文本]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>
            <a:buNone/>
          </a:pPr>
          <a:r>
            <a:rPr lang="zh-CN" altLang="en-US" dirty="0"/>
            <a:t>输出文字</a:t>
          </a:r>
        </a:p>
      </dgm:t>
    </dgm:pt>
    <dgm:pt modelId="{9E826485-C8D6-4B50-88C7-CCD0D4652D9C}" type="parTrans" cxnId="{60BA0FD3-694F-4D67-A8C3-91E88E81B996}">
      <dgm:prSet/>
      <dgm:spPr/>
      <dgm:t>
        <a:bodyPr/>
        <a:lstStyle/>
        <a:p>
          <a:endParaRPr lang="zh-CN" altLang="en-US"/>
        </a:p>
      </dgm:t>
    </dgm:pt>
    <dgm:pt modelId="{5894EC9F-3218-4D65-9BB7-27BF89C53CE5}" type="sibTrans" cxnId="{60BA0FD3-694F-4D67-A8C3-91E88E81B996}">
      <dgm:prSet/>
      <dgm:spPr/>
      <dgm:t>
        <a:bodyPr/>
        <a:lstStyle/>
        <a:p>
          <a:endParaRPr lang="zh-CN" altLang="en-US"/>
        </a:p>
      </dgm:t>
    </dgm:pt>
    <dgm:pt modelId="{4710F1A0-6A02-459C-9188-03E442B9FE87}">
      <dgm:prSet phldrT="[文本]"/>
      <dgm:spPr>
        <a:solidFill>
          <a:schemeClr val="accent3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>
            <a:buNone/>
          </a:pPr>
          <a:r>
            <a:rPr lang="zh-CN" altLang="en-US" dirty="0"/>
            <a:t>采集语音数据</a:t>
          </a:r>
        </a:p>
      </dgm:t>
    </dgm:pt>
    <dgm:pt modelId="{6195858A-F565-45E5-8702-0F518CFB7452}" type="parTrans" cxnId="{2BBA5167-1F90-4598-A246-AAD9240E15A9}">
      <dgm:prSet/>
      <dgm:spPr/>
      <dgm:t>
        <a:bodyPr/>
        <a:lstStyle/>
        <a:p>
          <a:endParaRPr lang="zh-CN" altLang="en-US"/>
        </a:p>
      </dgm:t>
    </dgm:pt>
    <dgm:pt modelId="{4263E3D3-4B81-4D04-83F7-42F9302445BF}" type="sibTrans" cxnId="{2BBA5167-1F90-4598-A246-AAD9240E15A9}">
      <dgm:prSet/>
      <dgm:spPr/>
      <dgm:t>
        <a:bodyPr/>
        <a:lstStyle/>
        <a:p>
          <a:endParaRPr lang="zh-CN" altLang="en-US"/>
        </a:p>
      </dgm:t>
    </dgm:pt>
    <dgm:pt modelId="{3278ACEF-7699-411F-9A5B-CE7C914146CF}">
      <dgm:prSet phldrT="[文本]"/>
      <dgm:spPr>
        <a:solidFill>
          <a:schemeClr val="accent3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>
            <a:buNone/>
          </a:pPr>
          <a:r>
            <a:rPr lang="zh-CN" altLang="en-US" dirty="0"/>
            <a:t>采集定位信息</a:t>
          </a:r>
        </a:p>
      </dgm:t>
    </dgm:pt>
    <dgm:pt modelId="{CFE16B74-4DAF-4A2B-93C9-9EC9B2F2E6FF}" type="parTrans" cxnId="{4F13047F-0D04-4FFC-83D4-A13ADEA92B70}">
      <dgm:prSet/>
      <dgm:spPr/>
      <dgm:t>
        <a:bodyPr/>
        <a:lstStyle/>
        <a:p>
          <a:endParaRPr lang="zh-CN" altLang="en-US"/>
        </a:p>
      </dgm:t>
    </dgm:pt>
    <dgm:pt modelId="{48481A3A-45C6-4A38-A424-EB378B5B1499}" type="sibTrans" cxnId="{4F13047F-0D04-4FFC-83D4-A13ADEA92B70}">
      <dgm:prSet/>
      <dgm:spPr/>
      <dgm:t>
        <a:bodyPr/>
        <a:lstStyle/>
        <a:p>
          <a:endParaRPr lang="zh-CN" altLang="en-US"/>
        </a:p>
      </dgm:t>
    </dgm:pt>
    <dgm:pt modelId="{0EF4B63B-D50C-41A6-B0CB-34F953D314EA}">
      <dgm:prSet phldrT="[文本]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>
            <a:buNone/>
          </a:pPr>
          <a:r>
            <a:rPr lang="zh-CN" altLang="en-US" dirty="0"/>
            <a:t>输出语音</a:t>
          </a:r>
        </a:p>
      </dgm:t>
    </dgm:pt>
    <dgm:pt modelId="{6431E40D-8D96-405A-A788-4F2A22D3E383}" type="parTrans" cxnId="{E531B637-C65A-4E2F-B6C2-595FDAAF2B24}">
      <dgm:prSet/>
      <dgm:spPr/>
      <dgm:t>
        <a:bodyPr/>
        <a:lstStyle/>
        <a:p>
          <a:endParaRPr lang="zh-CN" altLang="en-US"/>
        </a:p>
      </dgm:t>
    </dgm:pt>
    <dgm:pt modelId="{52C822D0-738A-4A00-981E-FB30B117DCA2}" type="sibTrans" cxnId="{E531B637-C65A-4E2F-B6C2-595FDAAF2B24}">
      <dgm:prSet/>
      <dgm:spPr/>
      <dgm:t>
        <a:bodyPr/>
        <a:lstStyle/>
        <a:p>
          <a:endParaRPr lang="zh-CN" altLang="en-US"/>
        </a:p>
      </dgm:t>
    </dgm:pt>
    <dgm:pt modelId="{DDD4BB78-58C7-4CB7-BDE4-10A982F75724}">
      <dgm:prSet phldrT="[文本]" phldr="1"/>
      <dgm:spPr>
        <a:solidFill>
          <a:srgbClr val="CC99FF">
            <a:alpha val="7059"/>
          </a:srgbClr>
        </a:solidFill>
        <a:ln>
          <a:noFill/>
        </a:ln>
      </dgm:spPr>
      <dgm:t>
        <a:bodyPr/>
        <a:lstStyle/>
        <a:p>
          <a:endParaRPr lang="zh-CN" altLang="en-US" dirty="0">
            <a:solidFill>
              <a:schemeClr val="dk1">
                <a:alpha val="0"/>
              </a:schemeClr>
            </a:solidFill>
          </a:endParaRPr>
        </a:p>
      </dgm:t>
    </dgm:pt>
    <dgm:pt modelId="{79AA0D04-E2BE-4023-AF1D-5F3B63CA1012}" type="sibTrans" cxnId="{DBD25EB8-6A05-4E29-830E-6B082D0DF910}">
      <dgm:prSet/>
      <dgm:spPr/>
      <dgm:t>
        <a:bodyPr/>
        <a:lstStyle/>
        <a:p>
          <a:endParaRPr lang="zh-CN" altLang="en-US"/>
        </a:p>
      </dgm:t>
    </dgm:pt>
    <dgm:pt modelId="{77CE908D-0948-46B2-BC0F-78A97CC00C66}" type="parTrans" cxnId="{DBD25EB8-6A05-4E29-830E-6B082D0DF910}">
      <dgm:prSet/>
      <dgm:spPr/>
      <dgm:t>
        <a:bodyPr/>
        <a:lstStyle/>
        <a:p>
          <a:endParaRPr lang="zh-CN" altLang="en-US"/>
        </a:p>
      </dgm:t>
    </dgm:pt>
    <dgm:pt modelId="{E972CDB5-4DC0-495D-9766-41AFCF97BE59}" type="pres">
      <dgm:prSet presAssocID="{98AB0C47-4BAB-4ABD-B85F-C12DC9CB6FBD}" presName="linearFlow" presStyleCnt="0">
        <dgm:presLayoutVars>
          <dgm:dir/>
          <dgm:animLvl val="lvl"/>
          <dgm:resizeHandles val="exact"/>
        </dgm:presLayoutVars>
      </dgm:prSet>
      <dgm:spPr/>
    </dgm:pt>
    <dgm:pt modelId="{8C8D833B-01D1-4D69-BB68-5C3002FB9E2C}" type="pres">
      <dgm:prSet presAssocID="{DDD4BB78-58C7-4CB7-BDE4-10A982F75724}" presName="composite" presStyleCnt="0"/>
      <dgm:spPr/>
    </dgm:pt>
    <dgm:pt modelId="{C54EDE9A-EB2D-4680-999B-235335BA3ADE}" type="pres">
      <dgm:prSet presAssocID="{DDD4BB78-58C7-4CB7-BDE4-10A982F7572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716E19E-0E38-4B23-BA69-1C7BA8CDFF75}" type="pres">
      <dgm:prSet presAssocID="{DDD4BB78-58C7-4CB7-BDE4-10A982F75724}" presName="descendantText" presStyleLbl="alignAcc1" presStyleIdx="0" presStyleCnt="3" custScaleX="57914" custLinFactNeighborX="-6041" custLinFactNeighborY="-3945">
        <dgm:presLayoutVars>
          <dgm:bulletEnabled val="1"/>
        </dgm:presLayoutVars>
      </dgm:prSet>
      <dgm:spPr/>
    </dgm:pt>
    <dgm:pt modelId="{6734FC9E-4792-4863-869E-D67B1E4968A8}" type="pres">
      <dgm:prSet presAssocID="{79AA0D04-E2BE-4023-AF1D-5F3B63CA1012}" presName="sp" presStyleCnt="0"/>
      <dgm:spPr/>
    </dgm:pt>
    <dgm:pt modelId="{55F4F44F-CB1A-4AB1-9B41-1B18D97A0A25}" type="pres">
      <dgm:prSet presAssocID="{C2E2D911-F7FF-41CA-9FF1-62D4F7E95CC3}" presName="composite" presStyleCnt="0"/>
      <dgm:spPr/>
    </dgm:pt>
    <dgm:pt modelId="{08B2821D-AF36-4D41-91CA-2418185EC0FD}" type="pres">
      <dgm:prSet presAssocID="{C2E2D911-F7FF-41CA-9FF1-62D4F7E95CC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31B10C6-DD06-4F5E-9C6F-4569510B5881}" type="pres">
      <dgm:prSet presAssocID="{C2E2D911-F7FF-41CA-9FF1-62D4F7E95CC3}" presName="descendantText" presStyleLbl="alignAcc1" presStyleIdx="1" presStyleCnt="3" custScaleX="57476" custLinFactNeighborX="-5870" custLinFactNeighborY="2039">
        <dgm:presLayoutVars>
          <dgm:bulletEnabled val="1"/>
        </dgm:presLayoutVars>
      </dgm:prSet>
      <dgm:spPr/>
    </dgm:pt>
    <dgm:pt modelId="{F0632C5A-8855-4F3F-8493-6242D770D44C}" type="pres">
      <dgm:prSet presAssocID="{8C26A12B-BDA7-41FC-991C-99877971F1C5}" presName="sp" presStyleCnt="0"/>
      <dgm:spPr/>
    </dgm:pt>
    <dgm:pt modelId="{46BF5335-1387-4758-ABAB-264CCDBFBFE0}" type="pres">
      <dgm:prSet presAssocID="{97C2C0F5-B858-453B-942B-3CF409C4650F}" presName="composite" presStyleCnt="0"/>
      <dgm:spPr/>
    </dgm:pt>
    <dgm:pt modelId="{7AEC8534-A8E8-4DF6-A939-F50B67E46E8F}" type="pres">
      <dgm:prSet presAssocID="{97C2C0F5-B858-453B-942B-3CF409C4650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217E389-5B36-444B-AA77-AB11FEBCC7F0}" type="pres">
      <dgm:prSet presAssocID="{97C2C0F5-B858-453B-942B-3CF409C4650F}" presName="descendantText" presStyleLbl="alignAcc1" presStyleIdx="2" presStyleCnt="3" custScaleX="57809" custLinFactNeighborX="-5983">
        <dgm:presLayoutVars>
          <dgm:bulletEnabled val="1"/>
        </dgm:presLayoutVars>
      </dgm:prSet>
      <dgm:spPr/>
    </dgm:pt>
  </dgm:ptLst>
  <dgm:cxnLst>
    <dgm:cxn modelId="{F4B9FF1F-CAD7-4270-9434-E7D9F370410A}" type="presOf" srcId="{FFAA59A2-15A2-48FD-B3EF-2846F3A7DDA5}" destId="{6716E19E-0E38-4B23-BA69-1C7BA8CDFF75}" srcOrd="0" destOrd="0" presId="urn:microsoft.com/office/officeart/2005/8/layout/chevron2"/>
    <dgm:cxn modelId="{E531B637-C65A-4E2F-B6C2-595FDAAF2B24}" srcId="{97C2C0F5-B858-453B-942B-3CF409C4650F}" destId="{0EF4B63B-D50C-41A6-B0CB-34F953D314EA}" srcOrd="1" destOrd="0" parTransId="{6431E40D-8D96-405A-A788-4F2A22D3E383}" sibTransId="{52C822D0-738A-4A00-981E-FB30B117DCA2}"/>
    <dgm:cxn modelId="{370F8A62-82D2-40F3-8B6F-18E920CCA039}" type="presOf" srcId="{DDD4BB78-58C7-4CB7-BDE4-10A982F75724}" destId="{C54EDE9A-EB2D-4680-999B-235335BA3ADE}" srcOrd="0" destOrd="0" presId="urn:microsoft.com/office/officeart/2005/8/layout/chevron2"/>
    <dgm:cxn modelId="{2BBA5167-1F90-4598-A246-AAD9240E15A9}" srcId="{DDD4BB78-58C7-4CB7-BDE4-10A982F75724}" destId="{4710F1A0-6A02-459C-9188-03E442B9FE87}" srcOrd="1" destOrd="0" parTransId="{6195858A-F565-45E5-8702-0F518CFB7452}" sibTransId="{4263E3D3-4B81-4D04-83F7-42F9302445BF}"/>
    <dgm:cxn modelId="{BDB9F948-04E2-4B30-9826-8ED6856388A6}" srcId="{98AB0C47-4BAB-4ABD-B85F-C12DC9CB6FBD}" destId="{C2E2D911-F7FF-41CA-9FF1-62D4F7E95CC3}" srcOrd="1" destOrd="0" parTransId="{086A1807-B4EF-4931-9FC9-950FD808518B}" sibTransId="{8C26A12B-BDA7-41FC-991C-99877971F1C5}"/>
    <dgm:cxn modelId="{8916D56C-FD9A-41B3-8690-1494E8CADF7A}" type="presOf" srcId="{0EF4B63B-D50C-41A6-B0CB-34F953D314EA}" destId="{1217E389-5B36-444B-AA77-AB11FEBCC7F0}" srcOrd="0" destOrd="1" presId="urn:microsoft.com/office/officeart/2005/8/layout/chevron2"/>
    <dgm:cxn modelId="{39734D56-ED61-48FA-B0B7-883BF0ADAA5C}" type="presOf" srcId="{97C2C0F5-B858-453B-942B-3CF409C4650F}" destId="{7AEC8534-A8E8-4DF6-A939-F50B67E46E8F}" srcOrd="0" destOrd="0" presId="urn:microsoft.com/office/officeart/2005/8/layout/chevron2"/>
    <dgm:cxn modelId="{AC0FD259-8A9C-45C8-9A6A-6065CDE4D74F}" srcId="{98AB0C47-4BAB-4ABD-B85F-C12DC9CB6FBD}" destId="{97C2C0F5-B858-453B-942B-3CF409C4650F}" srcOrd="2" destOrd="0" parTransId="{34B45DFC-8308-46BD-AF1E-5A2569B15A63}" sibTransId="{8ED5A004-CA76-4207-A88A-C3EE12DA47CB}"/>
    <dgm:cxn modelId="{4F13047F-0D04-4FFC-83D4-A13ADEA92B70}" srcId="{DDD4BB78-58C7-4CB7-BDE4-10A982F75724}" destId="{3278ACEF-7699-411F-9A5B-CE7C914146CF}" srcOrd="2" destOrd="0" parTransId="{CFE16B74-4DAF-4A2B-93C9-9EC9B2F2E6FF}" sibTransId="{48481A3A-45C6-4A38-A424-EB378B5B1499}"/>
    <dgm:cxn modelId="{074C1D89-1154-4F43-9AB9-915500E57822}" type="presOf" srcId="{C2E2D911-F7FF-41CA-9FF1-62D4F7E95CC3}" destId="{08B2821D-AF36-4D41-91CA-2418185EC0FD}" srcOrd="0" destOrd="0" presId="urn:microsoft.com/office/officeart/2005/8/layout/chevron2"/>
    <dgm:cxn modelId="{7C1F498C-262C-4291-87AC-43DC547781E4}" type="presOf" srcId="{3278ACEF-7699-411F-9A5B-CE7C914146CF}" destId="{6716E19E-0E38-4B23-BA69-1C7BA8CDFF75}" srcOrd="0" destOrd="2" presId="urn:microsoft.com/office/officeart/2005/8/layout/chevron2"/>
    <dgm:cxn modelId="{1DB951A2-51F1-4ED9-B8AE-725088112D23}" type="presOf" srcId="{EFD92113-9145-4057-AE9D-98275939FFDB}" destId="{1217E389-5B36-444B-AA77-AB11FEBCC7F0}" srcOrd="0" destOrd="0" presId="urn:microsoft.com/office/officeart/2005/8/layout/chevron2"/>
    <dgm:cxn modelId="{DBD25EB8-6A05-4E29-830E-6B082D0DF910}" srcId="{98AB0C47-4BAB-4ABD-B85F-C12DC9CB6FBD}" destId="{DDD4BB78-58C7-4CB7-BDE4-10A982F75724}" srcOrd="0" destOrd="0" parTransId="{77CE908D-0948-46B2-BC0F-78A97CC00C66}" sibTransId="{79AA0D04-E2BE-4023-AF1D-5F3B63CA1012}"/>
    <dgm:cxn modelId="{EE5BACBE-07C1-42B4-8AE6-89F3BEF956AC}" type="presOf" srcId="{4710F1A0-6A02-459C-9188-03E442B9FE87}" destId="{6716E19E-0E38-4B23-BA69-1C7BA8CDFF75}" srcOrd="0" destOrd="1" presId="urn:microsoft.com/office/officeart/2005/8/layout/chevron2"/>
    <dgm:cxn modelId="{E62F20D2-97A7-496C-AD0E-6B5592E4222A}" type="presOf" srcId="{98AB0C47-4BAB-4ABD-B85F-C12DC9CB6FBD}" destId="{E972CDB5-4DC0-495D-9766-41AFCF97BE59}" srcOrd="0" destOrd="0" presId="urn:microsoft.com/office/officeart/2005/8/layout/chevron2"/>
    <dgm:cxn modelId="{60BA0FD3-694F-4D67-A8C3-91E88E81B996}" srcId="{97C2C0F5-B858-453B-942B-3CF409C4650F}" destId="{EFD92113-9145-4057-AE9D-98275939FFDB}" srcOrd="0" destOrd="0" parTransId="{9E826485-C8D6-4B50-88C7-CCD0D4652D9C}" sibTransId="{5894EC9F-3218-4D65-9BB7-27BF89C53CE5}"/>
    <dgm:cxn modelId="{694D32E4-81D6-4AD3-8ECA-9F5E226BA173}" srcId="{DDD4BB78-58C7-4CB7-BDE4-10A982F75724}" destId="{FFAA59A2-15A2-48FD-B3EF-2846F3A7DDA5}" srcOrd="0" destOrd="0" parTransId="{D984E497-BFC6-4794-8268-8701EC8905A5}" sibTransId="{98DFC486-B450-458A-AC5D-84ACA2BC0AAA}"/>
    <dgm:cxn modelId="{FD94D7ED-055A-4774-AF25-6B5D17A96951}" srcId="{C2E2D911-F7FF-41CA-9FF1-62D4F7E95CC3}" destId="{C10749CF-96ED-4C72-B22E-4E48F038FBEE}" srcOrd="0" destOrd="0" parTransId="{6CB9C3DB-2A09-4D9C-8D1C-03B5187BF279}" sibTransId="{DD8135B0-CC93-487C-BDA3-898D07B72D70}"/>
    <dgm:cxn modelId="{D361D9FC-7005-4408-A504-5FF364E471BD}" type="presOf" srcId="{C10749CF-96ED-4C72-B22E-4E48F038FBEE}" destId="{A31B10C6-DD06-4F5E-9C6F-4569510B5881}" srcOrd="0" destOrd="0" presId="urn:microsoft.com/office/officeart/2005/8/layout/chevron2"/>
    <dgm:cxn modelId="{8F005C1B-20BD-4E30-822D-A154E9E28A6C}" type="presParOf" srcId="{E972CDB5-4DC0-495D-9766-41AFCF97BE59}" destId="{8C8D833B-01D1-4D69-BB68-5C3002FB9E2C}" srcOrd="0" destOrd="0" presId="urn:microsoft.com/office/officeart/2005/8/layout/chevron2"/>
    <dgm:cxn modelId="{27FB65E3-24D9-4584-914D-5A4A8E54676E}" type="presParOf" srcId="{8C8D833B-01D1-4D69-BB68-5C3002FB9E2C}" destId="{C54EDE9A-EB2D-4680-999B-235335BA3ADE}" srcOrd="0" destOrd="0" presId="urn:microsoft.com/office/officeart/2005/8/layout/chevron2"/>
    <dgm:cxn modelId="{4C1EF635-B938-4D92-A9B4-D342C3130DD7}" type="presParOf" srcId="{8C8D833B-01D1-4D69-BB68-5C3002FB9E2C}" destId="{6716E19E-0E38-4B23-BA69-1C7BA8CDFF75}" srcOrd="1" destOrd="0" presId="urn:microsoft.com/office/officeart/2005/8/layout/chevron2"/>
    <dgm:cxn modelId="{EDC531CA-E2B6-4F7B-BEC6-FD2D14AC347E}" type="presParOf" srcId="{E972CDB5-4DC0-495D-9766-41AFCF97BE59}" destId="{6734FC9E-4792-4863-869E-D67B1E4968A8}" srcOrd="1" destOrd="0" presId="urn:microsoft.com/office/officeart/2005/8/layout/chevron2"/>
    <dgm:cxn modelId="{A12568BD-6EEA-4B34-9DFE-A16CBE87F091}" type="presParOf" srcId="{E972CDB5-4DC0-495D-9766-41AFCF97BE59}" destId="{55F4F44F-CB1A-4AB1-9B41-1B18D97A0A25}" srcOrd="2" destOrd="0" presId="urn:microsoft.com/office/officeart/2005/8/layout/chevron2"/>
    <dgm:cxn modelId="{EAC71365-5003-4919-9275-DFCEA3AD43CE}" type="presParOf" srcId="{55F4F44F-CB1A-4AB1-9B41-1B18D97A0A25}" destId="{08B2821D-AF36-4D41-91CA-2418185EC0FD}" srcOrd="0" destOrd="0" presId="urn:microsoft.com/office/officeart/2005/8/layout/chevron2"/>
    <dgm:cxn modelId="{DEA57567-9904-44E0-AEFA-CEA164F95A07}" type="presParOf" srcId="{55F4F44F-CB1A-4AB1-9B41-1B18D97A0A25}" destId="{A31B10C6-DD06-4F5E-9C6F-4569510B5881}" srcOrd="1" destOrd="0" presId="urn:microsoft.com/office/officeart/2005/8/layout/chevron2"/>
    <dgm:cxn modelId="{1F812299-A893-4736-A094-C0723BA227F1}" type="presParOf" srcId="{E972CDB5-4DC0-495D-9766-41AFCF97BE59}" destId="{F0632C5A-8855-4F3F-8493-6242D770D44C}" srcOrd="3" destOrd="0" presId="urn:microsoft.com/office/officeart/2005/8/layout/chevron2"/>
    <dgm:cxn modelId="{39A2A889-B589-4734-BCDC-ADEECA948538}" type="presParOf" srcId="{E972CDB5-4DC0-495D-9766-41AFCF97BE59}" destId="{46BF5335-1387-4758-ABAB-264CCDBFBFE0}" srcOrd="4" destOrd="0" presId="urn:microsoft.com/office/officeart/2005/8/layout/chevron2"/>
    <dgm:cxn modelId="{FC309CD1-8A28-4565-9048-74E9BAC1E07F}" type="presParOf" srcId="{46BF5335-1387-4758-ABAB-264CCDBFBFE0}" destId="{7AEC8534-A8E8-4DF6-A939-F50B67E46E8F}" srcOrd="0" destOrd="0" presId="urn:microsoft.com/office/officeart/2005/8/layout/chevron2"/>
    <dgm:cxn modelId="{E9A42EB9-7468-4DBC-90C6-6CBA01E8C495}" type="presParOf" srcId="{46BF5335-1387-4758-ABAB-264CCDBFBFE0}" destId="{1217E389-5B36-444B-AA77-AB11FEBCC7F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AEBCEB-0CB6-490A-884B-859A513887F3}" type="doc">
      <dgm:prSet loTypeId="urn:microsoft.com/office/officeart/2005/8/layout/cycle8" loCatId="cycle" qsTypeId="urn:microsoft.com/office/officeart/2005/8/quickstyle/simple3" qsCatId="simple" csTypeId="urn:microsoft.com/office/officeart/2005/8/colors/accent1_2" csCatId="accent1" phldr="1"/>
      <dgm:spPr/>
    </dgm:pt>
    <dgm:pt modelId="{8DDA79C3-F366-4AAF-BDD6-5DA4865B8D43}">
      <dgm:prSet phldrT="[文本]" phldr="1"/>
      <dgm:spPr>
        <a:blipFill rotWithShape="0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 dirty="0">
            <a:solidFill>
              <a:schemeClr val="lt1">
                <a:alpha val="0"/>
              </a:schemeClr>
            </a:solidFill>
          </a:endParaRPr>
        </a:p>
      </dgm:t>
    </dgm:pt>
    <dgm:pt modelId="{24BE47B8-5CE7-470D-9A08-36E1BD314A98}" type="sibTrans" cxnId="{A67934D5-DAB2-48F4-A80B-44378F77B435}">
      <dgm:prSet/>
      <dgm:spPr/>
      <dgm:t>
        <a:bodyPr/>
        <a:lstStyle/>
        <a:p>
          <a:endParaRPr lang="zh-CN" altLang="en-US"/>
        </a:p>
      </dgm:t>
    </dgm:pt>
    <dgm:pt modelId="{8699723E-AEF7-441B-AB2F-A427845C186A}" type="parTrans" cxnId="{A67934D5-DAB2-48F4-A80B-44378F77B435}">
      <dgm:prSet/>
      <dgm:spPr/>
      <dgm:t>
        <a:bodyPr/>
        <a:lstStyle/>
        <a:p>
          <a:endParaRPr lang="zh-CN" altLang="en-US"/>
        </a:p>
      </dgm:t>
    </dgm:pt>
    <dgm:pt modelId="{D6932B2C-8F68-40D6-9302-3EC0E4170D58}">
      <dgm:prSet phldrT="[文本]" phldr="1"/>
      <dgm:spPr>
        <a:blipFill rotWithShape="0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 dirty="0">
            <a:solidFill>
              <a:schemeClr val="lt1">
                <a:alpha val="0"/>
              </a:schemeClr>
            </a:solidFill>
          </a:endParaRPr>
        </a:p>
      </dgm:t>
    </dgm:pt>
    <dgm:pt modelId="{4C2AD753-F0D1-4160-8467-84764C77A3BA}" type="sibTrans" cxnId="{D01AF791-2BE1-4401-A4C9-738FC03B7650}">
      <dgm:prSet/>
      <dgm:spPr/>
      <dgm:t>
        <a:bodyPr/>
        <a:lstStyle/>
        <a:p>
          <a:endParaRPr lang="zh-CN" altLang="en-US"/>
        </a:p>
      </dgm:t>
    </dgm:pt>
    <dgm:pt modelId="{931CE770-D2AD-47A4-8E20-5B48D3A92AED}" type="parTrans" cxnId="{D01AF791-2BE1-4401-A4C9-738FC03B7650}">
      <dgm:prSet/>
      <dgm:spPr/>
      <dgm:t>
        <a:bodyPr/>
        <a:lstStyle/>
        <a:p>
          <a:endParaRPr lang="zh-CN" altLang="en-US"/>
        </a:p>
      </dgm:t>
    </dgm:pt>
    <dgm:pt modelId="{89099718-AC20-4118-A2BB-7AFE187B4857}">
      <dgm:prSet phldrT="[文本]" phldr="1"/>
      <dgm:spPr>
        <a:blipFill rotWithShape="0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 dirty="0">
            <a:solidFill>
              <a:schemeClr val="lt1">
                <a:alpha val="0"/>
              </a:schemeClr>
            </a:solidFill>
          </a:endParaRPr>
        </a:p>
      </dgm:t>
    </dgm:pt>
    <dgm:pt modelId="{340A40E1-3979-4565-BA3C-CD895A405E37}" type="sibTrans" cxnId="{A9F63EBA-8E40-412F-8FE2-9365698ED5F6}">
      <dgm:prSet/>
      <dgm:spPr/>
      <dgm:t>
        <a:bodyPr/>
        <a:lstStyle/>
        <a:p>
          <a:endParaRPr lang="zh-CN" altLang="en-US"/>
        </a:p>
      </dgm:t>
    </dgm:pt>
    <dgm:pt modelId="{CDC9D088-3D8E-4F2A-A3EA-92F0A9999EDD}" type="parTrans" cxnId="{A9F63EBA-8E40-412F-8FE2-9365698ED5F6}">
      <dgm:prSet/>
      <dgm:spPr/>
      <dgm:t>
        <a:bodyPr/>
        <a:lstStyle/>
        <a:p>
          <a:endParaRPr lang="zh-CN" altLang="en-US"/>
        </a:p>
      </dgm:t>
    </dgm:pt>
    <dgm:pt modelId="{A9F70DA3-B349-400F-AC69-AB51E2878948}" type="pres">
      <dgm:prSet presAssocID="{25AEBCEB-0CB6-490A-884B-859A513887F3}" presName="compositeShape" presStyleCnt="0">
        <dgm:presLayoutVars>
          <dgm:chMax val="7"/>
          <dgm:dir/>
          <dgm:resizeHandles val="exact"/>
        </dgm:presLayoutVars>
      </dgm:prSet>
      <dgm:spPr/>
    </dgm:pt>
    <dgm:pt modelId="{EE9B1C15-0FC1-4BE0-B89D-882DDACCDA6F}" type="pres">
      <dgm:prSet presAssocID="{25AEBCEB-0CB6-490A-884B-859A513887F3}" presName="wedge1" presStyleLbl="node1" presStyleIdx="0" presStyleCnt="3"/>
      <dgm:spPr/>
    </dgm:pt>
    <dgm:pt modelId="{F0F83257-0249-4EFC-B128-C81E546B08EB}" type="pres">
      <dgm:prSet presAssocID="{25AEBCEB-0CB6-490A-884B-859A513887F3}" presName="dummy1a" presStyleCnt="0"/>
      <dgm:spPr/>
    </dgm:pt>
    <dgm:pt modelId="{A367254C-3C23-4A2A-8E6B-E32BAFE2A524}" type="pres">
      <dgm:prSet presAssocID="{25AEBCEB-0CB6-490A-884B-859A513887F3}" presName="dummy1b" presStyleCnt="0"/>
      <dgm:spPr/>
    </dgm:pt>
    <dgm:pt modelId="{79B359E0-5F97-40E6-8555-91771DAF7057}" type="pres">
      <dgm:prSet presAssocID="{25AEBCEB-0CB6-490A-884B-859A513887F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A7110F1-F966-4144-83B8-BAD592C292CA}" type="pres">
      <dgm:prSet presAssocID="{25AEBCEB-0CB6-490A-884B-859A513887F3}" presName="wedge2" presStyleLbl="node1" presStyleIdx="1" presStyleCnt="3"/>
      <dgm:spPr/>
    </dgm:pt>
    <dgm:pt modelId="{A9C33D70-9B49-4806-8B4F-E35475B35332}" type="pres">
      <dgm:prSet presAssocID="{25AEBCEB-0CB6-490A-884B-859A513887F3}" presName="dummy2a" presStyleCnt="0"/>
      <dgm:spPr/>
    </dgm:pt>
    <dgm:pt modelId="{4EE0FC48-75D6-4611-9250-DBF814789FA6}" type="pres">
      <dgm:prSet presAssocID="{25AEBCEB-0CB6-490A-884B-859A513887F3}" presName="dummy2b" presStyleCnt="0"/>
      <dgm:spPr/>
    </dgm:pt>
    <dgm:pt modelId="{82A3B84A-366F-46CA-9A77-AE3175826B96}" type="pres">
      <dgm:prSet presAssocID="{25AEBCEB-0CB6-490A-884B-859A513887F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E31E4A6-5729-426E-A379-A3F562CBBA1D}" type="pres">
      <dgm:prSet presAssocID="{25AEBCEB-0CB6-490A-884B-859A513887F3}" presName="wedge3" presStyleLbl="node1" presStyleIdx="2" presStyleCnt="3"/>
      <dgm:spPr/>
    </dgm:pt>
    <dgm:pt modelId="{B249FBD0-04D1-428B-8E23-BCD74DB2CAE4}" type="pres">
      <dgm:prSet presAssocID="{25AEBCEB-0CB6-490A-884B-859A513887F3}" presName="dummy3a" presStyleCnt="0"/>
      <dgm:spPr/>
    </dgm:pt>
    <dgm:pt modelId="{28E9D2B9-CF4D-4CCA-B835-B450190D8E0B}" type="pres">
      <dgm:prSet presAssocID="{25AEBCEB-0CB6-490A-884B-859A513887F3}" presName="dummy3b" presStyleCnt="0"/>
      <dgm:spPr/>
    </dgm:pt>
    <dgm:pt modelId="{5DDB1802-89A9-47A5-99E5-1BC0B5B1A152}" type="pres">
      <dgm:prSet presAssocID="{25AEBCEB-0CB6-490A-884B-859A513887F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EF7AC67-E6F2-492F-9E3E-88ADED4165D6}" type="pres">
      <dgm:prSet presAssocID="{24BE47B8-5CE7-470D-9A08-36E1BD314A98}" presName="arrowWedge1" presStyleLbl="fgSibTrans2D1" presStyleIdx="0" presStyleCnt="3"/>
      <dgm:spPr>
        <a:solidFill>
          <a:schemeClr val="accent3">
            <a:lumMod val="20000"/>
            <a:lumOff val="80000"/>
          </a:schemeClr>
        </a:solidFill>
      </dgm:spPr>
    </dgm:pt>
    <dgm:pt modelId="{53E58FCD-CB35-4C74-8B49-8AF62B54DC3E}" type="pres">
      <dgm:prSet presAssocID="{4C2AD753-F0D1-4160-8467-84764C77A3BA}" presName="arrowWedge2" presStyleLbl="fgSibTrans2D1" presStyleIdx="1" presStyleCnt="3"/>
      <dgm:spPr>
        <a:solidFill>
          <a:schemeClr val="accent2">
            <a:lumMod val="20000"/>
            <a:lumOff val="80000"/>
          </a:schemeClr>
        </a:solidFill>
      </dgm:spPr>
    </dgm:pt>
    <dgm:pt modelId="{EBCAE159-32A8-4597-AF19-DB1830C16FFC}" type="pres">
      <dgm:prSet presAssocID="{340A40E1-3979-4565-BA3C-CD895A405E37}" presName="arrowWedge3" presStyleLbl="fgSibTrans2D1" presStyleIdx="2" presStyleCnt="3"/>
      <dgm:spPr/>
    </dgm:pt>
  </dgm:ptLst>
  <dgm:cxnLst>
    <dgm:cxn modelId="{92A41F03-2563-45AB-A1A6-27F07C5D1AA7}" type="presOf" srcId="{D6932B2C-8F68-40D6-9302-3EC0E4170D58}" destId="{82A3B84A-366F-46CA-9A77-AE3175826B96}" srcOrd="1" destOrd="0" presId="urn:microsoft.com/office/officeart/2005/8/layout/cycle8"/>
    <dgm:cxn modelId="{37D16E2C-A825-4DEC-B69C-E13B241D7D5E}" type="presOf" srcId="{8DDA79C3-F366-4AAF-BDD6-5DA4865B8D43}" destId="{EE9B1C15-0FC1-4BE0-B89D-882DDACCDA6F}" srcOrd="0" destOrd="0" presId="urn:microsoft.com/office/officeart/2005/8/layout/cycle8"/>
    <dgm:cxn modelId="{C2BDF469-5355-41FF-BBC8-26DA1A2C6869}" type="presOf" srcId="{D6932B2C-8F68-40D6-9302-3EC0E4170D58}" destId="{2A7110F1-F966-4144-83B8-BAD592C292CA}" srcOrd="0" destOrd="0" presId="urn:microsoft.com/office/officeart/2005/8/layout/cycle8"/>
    <dgm:cxn modelId="{D01AF791-2BE1-4401-A4C9-738FC03B7650}" srcId="{25AEBCEB-0CB6-490A-884B-859A513887F3}" destId="{D6932B2C-8F68-40D6-9302-3EC0E4170D58}" srcOrd="1" destOrd="0" parTransId="{931CE770-D2AD-47A4-8E20-5B48D3A92AED}" sibTransId="{4C2AD753-F0D1-4160-8467-84764C77A3BA}"/>
    <dgm:cxn modelId="{B33F179B-77FE-4D96-9230-97EC33562FED}" type="presOf" srcId="{8DDA79C3-F366-4AAF-BDD6-5DA4865B8D43}" destId="{79B359E0-5F97-40E6-8555-91771DAF7057}" srcOrd="1" destOrd="0" presId="urn:microsoft.com/office/officeart/2005/8/layout/cycle8"/>
    <dgm:cxn modelId="{84A465A7-4BAA-4689-8647-22BA2A4A038D}" type="presOf" srcId="{89099718-AC20-4118-A2BB-7AFE187B4857}" destId="{5DDB1802-89A9-47A5-99E5-1BC0B5B1A152}" srcOrd="1" destOrd="0" presId="urn:microsoft.com/office/officeart/2005/8/layout/cycle8"/>
    <dgm:cxn modelId="{894C1CA9-A01F-4FBF-A504-A2009E766082}" type="presOf" srcId="{89099718-AC20-4118-A2BB-7AFE187B4857}" destId="{1E31E4A6-5729-426E-A379-A3F562CBBA1D}" srcOrd="0" destOrd="0" presId="urn:microsoft.com/office/officeart/2005/8/layout/cycle8"/>
    <dgm:cxn modelId="{A9F63EBA-8E40-412F-8FE2-9365698ED5F6}" srcId="{25AEBCEB-0CB6-490A-884B-859A513887F3}" destId="{89099718-AC20-4118-A2BB-7AFE187B4857}" srcOrd="2" destOrd="0" parTransId="{CDC9D088-3D8E-4F2A-A3EA-92F0A9999EDD}" sibTransId="{340A40E1-3979-4565-BA3C-CD895A405E37}"/>
    <dgm:cxn modelId="{A67934D5-DAB2-48F4-A80B-44378F77B435}" srcId="{25AEBCEB-0CB6-490A-884B-859A513887F3}" destId="{8DDA79C3-F366-4AAF-BDD6-5DA4865B8D43}" srcOrd="0" destOrd="0" parTransId="{8699723E-AEF7-441B-AB2F-A427845C186A}" sibTransId="{24BE47B8-5CE7-470D-9A08-36E1BD314A98}"/>
    <dgm:cxn modelId="{FD576BD8-FE2E-41E7-BC43-2A242633A1C4}" type="presOf" srcId="{25AEBCEB-0CB6-490A-884B-859A513887F3}" destId="{A9F70DA3-B349-400F-AC69-AB51E2878948}" srcOrd="0" destOrd="0" presId="urn:microsoft.com/office/officeart/2005/8/layout/cycle8"/>
    <dgm:cxn modelId="{7C61CEFE-C0AF-4C4F-84AA-3D866C5BC20E}" type="presParOf" srcId="{A9F70DA3-B349-400F-AC69-AB51E2878948}" destId="{EE9B1C15-0FC1-4BE0-B89D-882DDACCDA6F}" srcOrd="0" destOrd="0" presId="urn:microsoft.com/office/officeart/2005/8/layout/cycle8"/>
    <dgm:cxn modelId="{B3A48FCE-AC8D-4CBC-B7C4-25E36F0879BB}" type="presParOf" srcId="{A9F70DA3-B349-400F-AC69-AB51E2878948}" destId="{F0F83257-0249-4EFC-B128-C81E546B08EB}" srcOrd="1" destOrd="0" presId="urn:microsoft.com/office/officeart/2005/8/layout/cycle8"/>
    <dgm:cxn modelId="{E837F08F-91BE-49EC-9D40-49BFDE2A1DCD}" type="presParOf" srcId="{A9F70DA3-B349-400F-AC69-AB51E2878948}" destId="{A367254C-3C23-4A2A-8E6B-E32BAFE2A524}" srcOrd="2" destOrd="0" presId="urn:microsoft.com/office/officeart/2005/8/layout/cycle8"/>
    <dgm:cxn modelId="{16824A4A-301B-437A-B14B-24FCE85DCF67}" type="presParOf" srcId="{A9F70DA3-B349-400F-AC69-AB51E2878948}" destId="{79B359E0-5F97-40E6-8555-91771DAF7057}" srcOrd="3" destOrd="0" presId="urn:microsoft.com/office/officeart/2005/8/layout/cycle8"/>
    <dgm:cxn modelId="{B0C25272-E131-4B71-8FBE-43DD36900038}" type="presParOf" srcId="{A9F70DA3-B349-400F-AC69-AB51E2878948}" destId="{2A7110F1-F966-4144-83B8-BAD592C292CA}" srcOrd="4" destOrd="0" presId="urn:microsoft.com/office/officeart/2005/8/layout/cycle8"/>
    <dgm:cxn modelId="{1214046B-BC62-4BE6-A075-70D72B4E7C3B}" type="presParOf" srcId="{A9F70DA3-B349-400F-AC69-AB51E2878948}" destId="{A9C33D70-9B49-4806-8B4F-E35475B35332}" srcOrd="5" destOrd="0" presId="urn:microsoft.com/office/officeart/2005/8/layout/cycle8"/>
    <dgm:cxn modelId="{19639437-F512-45CE-A95D-DABD87989B46}" type="presParOf" srcId="{A9F70DA3-B349-400F-AC69-AB51E2878948}" destId="{4EE0FC48-75D6-4611-9250-DBF814789FA6}" srcOrd="6" destOrd="0" presId="urn:microsoft.com/office/officeart/2005/8/layout/cycle8"/>
    <dgm:cxn modelId="{578A840D-1578-4923-99B2-CE2538E9CB93}" type="presParOf" srcId="{A9F70DA3-B349-400F-AC69-AB51E2878948}" destId="{82A3B84A-366F-46CA-9A77-AE3175826B96}" srcOrd="7" destOrd="0" presId="urn:microsoft.com/office/officeart/2005/8/layout/cycle8"/>
    <dgm:cxn modelId="{B42E4108-CD91-4ACC-B636-A44B672458EE}" type="presParOf" srcId="{A9F70DA3-B349-400F-AC69-AB51E2878948}" destId="{1E31E4A6-5729-426E-A379-A3F562CBBA1D}" srcOrd="8" destOrd="0" presId="urn:microsoft.com/office/officeart/2005/8/layout/cycle8"/>
    <dgm:cxn modelId="{9C30080A-F118-4214-BD66-E26CD9592885}" type="presParOf" srcId="{A9F70DA3-B349-400F-AC69-AB51E2878948}" destId="{B249FBD0-04D1-428B-8E23-BCD74DB2CAE4}" srcOrd="9" destOrd="0" presId="urn:microsoft.com/office/officeart/2005/8/layout/cycle8"/>
    <dgm:cxn modelId="{0DC64D78-83F9-41C1-BFC5-AA6CB6655532}" type="presParOf" srcId="{A9F70DA3-B349-400F-AC69-AB51E2878948}" destId="{28E9D2B9-CF4D-4CCA-B835-B450190D8E0B}" srcOrd="10" destOrd="0" presId="urn:microsoft.com/office/officeart/2005/8/layout/cycle8"/>
    <dgm:cxn modelId="{A8CCA404-9572-47F8-93A4-2CB0FE76047B}" type="presParOf" srcId="{A9F70DA3-B349-400F-AC69-AB51E2878948}" destId="{5DDB1802-89A9-47A5-99E5-1BC0B5B1A152}" srcOrd="11" destOrd="0" presId="urn:microsoft.com/office/officeart/2005/8/layout/cycle8"/>
    <dgm:cxn modelId="{E72F0F0C-96E0-43D6-9AEC-BA8BEEB83D70}" type="presParOf" srcId="{A9F70DA3-B349-400F-AC69-AB51E2878948}" destId="{1EF7AC67-E6F2-492F-9E3E-88ADED4165D6}" srcOrd="12" destOrd="0" presId="urn:microsoft.com/office/officeart/2005/8/layout/cycle8"/>
    <dgm:cxn modelId="{DC8E3170-6268-421B-9667-7664F1B34EB5}" type="presParOf" srcId="{A9F70DA3-B349-400F-AC69-AB51E2878948}" destId="{53E58FCD-CB35-4C74-8B49-8AF62B54DC3E}" srcOrd="13" destOrd="0" presId="urn:microsoft.com/office/officeart/2005/8/layout/cycle8"/>
    <dgm:cxn modelId="{8B832FC2-884F-43C5-B169-88915A6AEEAC}" type="presParOf" srcId="{A9F70DA3-B349-400F-AC69-AB51E2878948}" destId="{EBCAE159-32A8-4597-AF19-DB1830C16FFC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EC793-746A-4069-ACA5-1CC9EE4613D0}">
      <dsp:nvSpPr>
        <dsp:cNvPr id="0" name=""/>
        <dsp:cNvSpPr/>
      </dsp:nvSpPr>
      <dsp:spPr>
        <a:xfrm>
          <a:off x="38136" y="0"/>
          <a:ext cx="7924800" cy="4953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E5E1DD-FED1-44CC-B2B1-27D8545C4EFD}">
      <dsp:nvSpPr>
        <dsp:cNvPr id="0" name=""/>
        <dsp:cNvSpPr/>
      </dsp:nvSpPr>
      <dsp:spPr>
        <a:xfrm>
          <a:off x="1237792" y="3683050"/>
          <a:ext cx="182270" cy="182270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039AA2-0E84-4F2E-B71C-35E673B747BD}">
      <dsp:nvSpPr>
        <dsp:cNvPr id="0" name=""/>
        <dsp:cNvSpPr/>
      </dsp:nvSpPr>
      <dsp:spPr>
        <a:xfrm>
          <a:off x="1328927" y="3774186"/>
          <a:ext cx="1355140" cy="117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81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聋哑人如何表达思想？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/>
            <a:t>手语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/>
            <a:t>简单易懂肢体语言</a:t>
          </a:r>
        </a:p>
      </dsp:txBody>
      <dsp:txXfrm>
        <a:off x="1328927" y="3774186"/>
        <a:ext cx="1355140" cy="1178814"/>
      </dsp:txXfrm>
    </dsp:sp>
    <dsp:sp modelId="{C74A2771-553D-4B5B-81B4-B1E55AB92801}">
      <dsp:nvSpPr>
        <dsp:cNvPr id="0" name=""/>
        <dsp:cNvSpPr/>
      </dsp:nvSpPr>
      <dsp:spPr>
        <a:xfrm>
          <a:off x="2525572" y="2530983"/>
          <a:ext cx="316992" cy="316992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16501"/>
                <a:alphaOff val="0"/>
                <a:shade val="51000"/>
                <a:satMod val="130000"/>
              </a:schemeClr>
            </a:gs>
            <a:gs pos="80000">
              <a:schemeClr val="accent5">
                <a:shade val="50000"/>
                <a:hueOff val="0"/>
                <a:satOff val="0"/>
                <a:lumOff val="16501"/>
                <a:alphaOff val="0"/>
                <a:shade val="93000"/>
                <a:satMod val="130000"/>
              </a:schemeClr>
            </a:gs>
            <a:gs pos="100000">
              <a:schemeClr val="accent5">
                <a:shade val="50000"/>
                <a:hueOff val="0"/>
                <a:satOff val="0"/>
                <a:lumOff val="1650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5DF1FC-8D67-4391-9D75-8E12D3DE6FAA}">
      <dsp:nvSpPr>
        <dsp:cNvPr id="0" name=""/>
        <dsp:cNvSpPr/>
      </dsp:nvSpPr>
      <dsp:spPr>
        <a:xfrm>
          <a:off x="2684068" y="2689478"/>
          <a:ext cx="1664208" cy="2263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967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聋哑人的表达方式是否被接受？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/>
            <a:t>群体内可以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/>
            <a:t>非聋哑人不行</a:t>
          </a:r>
        </a:p>
      </dsp:txBody>
      <dsp:txXfrm>
        <a:off x="2684068" y="2689478"/>
        <a:ext cx="1664208" cy="2263521"/>
      </dsp:txXfrm>
    </dsp:sp>
    <dsp:sp modelId="{500BBF56-EA9D-4039-A5AB-2CDB35535474}">
      <dsp:nvSpPr>
        <dsp:cNvPr id="0" name=""/>
        <dsp:cNvSpPr/>
      </dsp:nvSpPr>
      <dsp:spPr>
        <a:xfrm>
          <a:off x="4169968" y="1682038"/>
          <a:ext cx="420014" cy="420014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33002"/>
                <a:alphaOff val="0"/>
                <a:shade val="51000"/>
                <a:satMod val="130000"/>
              </a:schemeClr>
            </a:gs>
            <a:gs pos="80000">
              <a:schemeClr val="accent5">
                <a:shade val="50000"/>
                <a:hueOff val="0"/>
                <a:satOff val="0"/>
                <a:lumOff val="33002"/>
                <a:alphaOff val="0"/>
                <a:shade val="93000"/>
                <a:satMod val="130000"/>
              </a:schemeClr>
            </a:gs>
            <a:gs pos="100000">
              <a:schemeClr val="accent5">
                <a:shade val="50000"/>
                <a:hueOff val="0"/>
                <a:satOff val="0"/>
                <a:lumOff val="3300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982CF3-824C-4C72-ACDA-0EC5913C7098}">
      <dsp:nvSpPr>
        <dsp:cNvPr id="0" name=""/>
        <dsp:cNvSpPr/>
      </dsp:nvSpPr>
      <dsp:spPr>
        <a:xfrm>
          <a:off x="4379976" y="1892046"/>
          <a:ext cx="1664208" cy="306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557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设计产品要解决什么问题？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/>
            <a:t>在聋哑人可确认的情况下多途径传达聋哑人的手语给外界其他人。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以聋哑人可接受的方式给其传达外界信息。</a:t>
          </a:r>
        </a:p>
      </dsp:txBody>
      <dsp:txXfrm>
        <a:off x="4379976" y="1892046"/>
        <a:ext cx="1664208" cy="3060954"/>
      </dsp:txXfrm>
    </dsp:sp>
    <dsp:sp modelId="{FEC2ED62-B7F5-4EF4-A0EF-C5D56C62056D}">
      <dsp:nvSpPr>
        <dsp:cNvPr id="0" name=""/>
        <dsp:cNvSpPr/>
      </dsp:nvSpPr>
      <dsp:spPr>
        <a:xfrm>
          <a:off x="5960973" y="1120368"/>
          <a:ext cx="562660" cy="562660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16501"/>
                <a:alphaOff val="0"/>
                <a:shade val="51000"/>
                <a:satMod val="130000"/>
              </a:schemeClr>
            </a:gs>
            <a:gs pos="80000">
              <a:schemeClr val="accent5">
                <a:shade val="50000"/>
                <a:hueOff val="0"/>
                <a:satOff val="0"/>
                <a:lumOff val="16501"/>
                <a:alphaOff val="0"/>
                <a:shade val="93000"/>
                <a:satMod val="130000"/>
              </a:schemeClr>
            </a:gs>
            <a:gs pos="100000">
              <a:schemeClr val="accent5">
                <a:shade val="50000"/>
                <a:hueOff val="0"/>
                <a:satOff val="0"/>
                <a:lumOff val="1650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48B391-E681-4A84-BA06-F4F390F5D91D}">
      <dsp:nvSpPr>
        <dsp:cNvPr id="0" name=""/>
        <dsp:cNvSpPr/>
      </dsp:nvSpPr>
      <dsp:spPr>
        <a:xfrm>
          <a:off x="6242304" y="1401698"/>
          <a:ext cx="1664208" cy="3551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142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扩展功能的思考方向？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/>
            <a:t>简单有效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/>
            <a:t>着重于考虑与声音有关的生活便利</a:t>
          </a:r>
        </a:p>
      </dsp:txBody>
      <dsp:txXfrm>
        <a:off x="6242304" y="1401698"/>
        <a:ext cx="1664208" cy="3551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8CF71-9C37-4F8E-B959-E26E8AE1D54D}">
      <dsp:nvSpPr>
        <dsp:cNvPr id="0" name=""/>
        <dsp:cNvSpPr/>
      </dsp:nvSpPr>
      <dsp:spPr>
        <a:xfrm>
          <a:off x="1464259" y="2506085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rgbClr val="00B0F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Wingdings" panose="05000000000000000000" pitchFamily="2" charset="2"/>
            <a:buNone/>
          </a:pPr>
          <a:r>
            <a: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rPr>
            <a:t>多传感器的数据采集</a:t>
          </a:r>
          <a:endParaRPr lang="zh-CN" altLang="en-US" sz="1800" b="1" kern="1200" dirty="0"/>
        </a:p>
      </dsp:txBody>
      <dsp:txXfrm>
        <a:off x="1730081" y="2735270"/>
        <a:ext cx="1181332" cy="1018514"/>
      </dsp:txXfrm>
    </dsp:sp>
    <dsp:sp modelId="{720B60C4-1BF8-40C8-A7D7-19B980246E96}">
      <dsp:nvSpPr>
        <dsp:cNvPr id="0" name=""/>
        <dsp:cNvSpPr/>
      </dsp:nvSpPr>
      <dsp:spPr>
        <a:xfrm>
          <a:off x="1508759" y="3158099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283D9-6CA4-41D0-92C1-45B6E5B4C518}">
      <dsp:nvSpPr>
        <dsp:cNvPr id="0" name=""/>
        <dsp:cNvSpPr/>
      </dsp:nvSpPr>
      <dsp:spPr>
        <a:xfrm>
          <a:off x="0" y="1712821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13311-5B11-4301-9FCC-67A72797F55B}">
      <dsp:nvSpPr>
        <dsp:cNvPr id="0" name=""/>
        <dsp:cNvSpPr/>
      </dsp:nvSpPr>
      <dsp:spPr>
        <a:xfrm>
          <a:off x="1166164" y="2994608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48A85-346F-4445-9658-D3FE49EA6BC8}">
      <dsp:nvSpPr>
        <dsp:cNvPr id="0" name=""/>
        <dsp:cNvSpPr/>
      </dsp:nvSpPr>
      <dsp:spPr>
        <a:xfrm>
          <a:off x="2923641" y="1695262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rgbClr val="00B0F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Wingdings" panose="05000000000000000000" pitchFamily="2" charset="2"/>
            <a:buNone/>
          </a:pPr>
          <a:r>
            <a: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rPr>
            <a:t>匹配手势的文字转化</a:t>
          </a:r>
          <a:endParaRPr lang="zh-CN" altLang="en-US" sz="1800" b="1" kern="1200" dirty="0"/>
        </a:p>
      </dsp:txBody>
      <dsp:txXfrm>
        <a:off x="3189463" y="1924447"/>
        <a:ext cx="1181332" cy="1018514"/>
      </dsp:txXfrm>
    </dsp:sp>
    <dsp:sp modelId="{52869C3C-1901-492A-B8B7-7FFCA8D127D6}">
      <dsp:nvSpPr>
        <dsp:cNvPr id="0" name=""/>
        <dsp:cNvSpPr/>
      </dsp:nvSpPr>
      <dsp:spPr>
        <a:xfrm>
          <a:off x="4094683" y="2975488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5E2C5-6C3A-4328-98D8-C263F6BC18B8}">
      <dsp:nvSpPr>
        <dsp:cNvPr id="0" name=""/>
        <dsp:cNvSpPr/>
      </dsp:nvSpPr>
      <dsp:spPr>
        <a:xfrm>
          <a:off x="4383024" y="2506085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E3B32-2909-42A9-AA00-4A6A92F85F9F}">
      <dsp:nvSpPr>
        <dsp:cNvPr id="0" name=""/>
        <dsp:cNvSpPr/>
      </dsp:nvSpPr>
      <dsp:spPr>
        <a:xfrm>
          <a:off x="4427524" y="3158099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460AC-59EE-4224-9E84-C5C7E13F23E6}">
      <dsp:nvSpPr>
        <dsp:cNvPr id="0" name=""/>
        <dsp:cNvSpPr/>
      </dsp:nvSpPr>
      <dsp:spPr>
        <a:xfrm>
          <a:off x="1464259" y="887951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rgbClr val="00B0F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Wingdings" panose="05000000000000000000" pitchFamily="2" charset="2"/>
            <a:buNone/>
          </a:pPr>
          <a:r>
            <a: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rPr>
            <a:t>匹配算法的选择与实现</a:t>
          </a:r>
          <a:endParaRPr lang="zh-CN" altLang="en-US" sz="1800" b="1" kern="1200" dirty="0"/>
        </a:p>
      </dsp:txBody>
      <dsp:txXfrm>
        <a:off x="1730081" y="1117136"/>
        <a:ext cx="1181332" cy="1018514"/>
      </dsp:txXfrm>
    </dsp:sp>
    <dsp:sp modelId="{CDA4F712-0199-4A0C-BC44-63A5E5BEB917}">
      <dsp:nvSpPr>
        <dsp:cNvPr id="0" name=""/>
        <dsp:cNvSpPr/>
      </dsp:nvSpPr>
      <dsp:spPr>
        <a:xfrm>
          <a:off x="2625547" y="919947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98155D-E890-4EDC-AA22-2809684B458C}">
      <dsp:nvSpPr>
        <dsp:cNvPr id="0" name=""/>
        <dsp:cNvSpPr/>
      </dsp:nvSpPr>
      <dsp:spPr>
        <a:xfrm>
          <a:off x="2923641" y="81030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377E0-D200-4AEF-AB03-31786EA7B11E}">
      <dsp:nvSpPr>
        <dsp:cNvPr id="0" name=""/>
        <dsp:cNvSpPr/>
      </dsp:nvSpPr>
      <dsp:spPr>
        <a:xfrm>
          <a:off x="2974238" y="729532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EDE9A-EB2D-4680-999B-235335BA3ADE}">
      <dsp:nvSpPr>
        <dsp:cNvPr id="0" name=""/>
        <dsp:cNvSpPr/>
      </dsp:nvSpPr>
      <dsp:spPr>
        <a:xfrm rot="5400000">
          <a:off x="691059" y="223826"/>
          <a:ext cx="1484312" cy="1039018"/>
        </a:xfrm>
        <a:prstGeom prst="chevron">
          <a:avLst/>
        </a:prstGeom>
        <a:solidFill>
          <a:srgbClr val="CC99FF">
            <a:alpha val="7059"/>
          </a:srgbClr>
        </a:soli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 dirty="0">
            <a:solidFill>
              <a:schemeClr val="dk1">
                <a:alpha val="0"/>
              </a:schemeClr>
            </a:solidFill>
          </a:endParaRPr>
        </a:p>
      </dsp:txBody>
      <dsp:txXfrm rot="-5400000">
        <a:off x="913706" y="520688"/>
        <a:ext cx="1039018" cy="445294"/>
      </dsp:txXfrm>
    </dsp:sp>
    <dsp:sp modelId="{6716E19E-0E38-4B23-BA69-1C7BA8CDFF75}">
      <dsp:nvSpPr>
        <dsp:cNvPr id="0" name=""/>
        <dsp:cNvSpPr/>
      </dsp:nvSpPr>
      <dsp:spPr>
        <a:xfrm rot="5400000">
          <a:off x="2930049" y="-981948"/>
          <a:ext cx="964803" cy="2928700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1700" kern="1200" dirty="0"/>
            <a:t>采集手势数据</a:t>
          </a:r>
        </a:p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1700" kern="1200" dirty="0"/>
            <a:t>采集语音数据</a:t>
          </a:r>
        </a:p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1700" kern="1200" dirty="0"/>
            <a:t>采集定位信息</a:t>
          </a:r>
        </a:p>
      </dsp:txBody>
      <dsp:txXfrm rot="-5400000">
        <a:off x="1948101" y="47098"/>
        <a:ext cx="2881602" cy="870607"/>
      </dsp:txXfrm>
    </dsp:sp>
    <dsp:sp modelId="{08B2821D-AF36-4D41-91CA-2418185EC0FD}">
      <dsp:nvSpPr>
        <dsp:cNvPr id="0" name=""/>
        <dsp:cNvSpPr/>
      </dsp:nvSpPr>
      <dsp:spPr>
        <a:xfrm rot="5400000">
          <a:off x="691059" y="1512490"/>
          <a:ext cx="1484312" cy="1039018"/>
        </a:xfrm>
        <a:prstGeom prst="chevron">
          <a:avLst/>
        </a:prstGeom>
        <a:solidFill>
          <a:srgbClr val="CC99FF">
            <a:alpha val="10980"/>
          </a:srgbClr>
        </a:soli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 dirty="0">
            <a:solidFill>
              <a:schemeClr val="dk1">
                <a:alpha val="0"/>
              </a:schemeClr>
            </a:solidFill>
          </a:endParaRPr>
        </a:p>
      </dsp:txBody>
      <dsp:txXfrm rot="-5400000">
        <a:off x="913706" y="1809352"/>
        <a:ext cx="1039018" cy="445294"/>
      </dsp:txXfrm>
    </dsp:sp>
    <dsp:sp modelId="{A31B10C6-DD06-4F5E-9C6F-4569510B5881}">
      <dsp:nvSpPr>
        <dsp:cNvPr id="0" name=""/>
        <dsp:cNvSpPr/>
      </dsp:nvSpPr>
      <dsp:spPr>
        <a:xfrm rot="5400000">
          <a:off x="2925347" y="338642"/>
          <a:ext cx="964803" cy="2906550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1700" kern="1200" dirty="0"/>
            <a:t>运行</a:t>
          </a:r>
          <a:r>
            <a:rPr lang="en-US" altLang="zh-CN" sz="1700" kern="1200" dirty="0"/>
            <a:t>DTW</a:t>
          </a:r>
          <a:r>
            <a:rPr lang="zh-CN" altLang="en-US" sz="1700" kern="1200" dirty="0"/>
            <a:t>算法匹配手势</a:t>
          </a:r>
        </a:p>
      </dsp:txBody>
      <dsp:txXfrm rot="-5400000">
        <a:off x="1954474" y="1356613"/>
        <a:ext cx="2859452" cy="870607"/>
      </dsp:txXfrm>
    </dsp:sp>
    <dsp:sp modelId="{7AEC8534-A8E8-4DF6-A939-F50B67E46E8F}">
      <dsp:nvSpPr>
        <dsp:cNvPr id="0" name=""/>
        <dsp:cNvSpPr/>
      </dsp:nvSpPr>
      <dsp:spPr>
        <a:xfrm rot="5400000">
          <a:off x="691059" y="2801154"/>
          <a:ext cx="1484312" cy="1039018"/>
        </a:xfrm>
        <a:prstGeom prst="chevron">
          <a:avLst/>
        </a:prstGeom>
        <a:solidFill>
          <a:srgbClr val="CC99FF">
            <a:alpha val="9020"/>
          </a:srgbClr>
        </a:soli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 dirty="0">
            <a:solidFill>
              <a:schemeClr val="dk1">
                <a:alpha val="0"/>
              </a:schemeClr>
            </a:solidFill>
          </a:endParaRPr>
        </a:p>
      </dsp:txBody>
      <dsp:txXfrm rot="-5400000">
        <a:off x="913706" y="3098016"/>
        <a:ext cx="1039018" cy="445294"/>
      </dsp:txXfrm>
    </dsp:sp>
    <dsp:sp modelId="{1217E389-5B36-444B-AA77-AB11FEBCC7F0}">
      <dsp:nvSpPr>
        <dsp:cNvPr id="0" name=""/>
        <dsp:cNvSpPr/>
      </dsp:nvSpPr>
      <dsp:spPr>
        <a:xfrm rot="5400000">
          <a:off x="2929782" y="1599213"/>
          <a:ext cx="964803" cy="292339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1700" kern="1200" dirty="0"/>
            <a:t>输出文字</a:t>
          </a:r>
        </a:p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1700" kern="1200" dirty="0"/>
            <a:t>输出语音</a:t>
          </a:r>
        </a:p>
      </dsp:txBody>
      <dsp:txXfrm rot="-5400000">
        <a:off x="1950489" y="2625604"/>
        <a:ext cx="2876292" cy="8706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B1C15-0FC1-4BE0-B89D-882DDACCDA6F}">
      <dsp:nvSpPr>
        <dsp:cNvPr id="0" name=""/>
        <dsp:cNvSpPr/>
      </dsp:nvSpPr>
      <dsp:spPr>
        <a:xfrm>
          <a:off x="1411427" y="264159"/>
          <a:ext cx="3413760" cy="3413760"/>
        </a:xfrm>
        <a:prstGeom prst="pie">
          <a:avLst>
            <a:gd name="adj1" fmla="val 16200000"/>
            <a:gd name="adj2" fmla="val 1800000"/>
          </a:avLst>
        </a:prstGeom>
        <a:blipFill rotWithShape="0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800" kern="1200" dirty="0">
            <a:solidFill>
              <a:schemeClr val="lt1">
                <a:alpha val="0"/>
              </a:schemeClr>
            </a:solidFill>
          </a:endParaRPr>
        </a:p>
      </dsp:txBody>
      <dsp:txXfrm>
        <a:off x="3210560" y="987551"/>
        <a:ext cx="1219200" cy="1016000"/>
      </dsp:txXfrm>
    </dsp:sp>
    <dsp:sp modelId="{2A7110F1-F966-4144-83B8-BAD592C292CA}">
      <dsp:nvSpPr>
        <dsp:cNvPr id="0" name=""/>
        <dsp:cNvSpPr/>
      </dsp:nvSpPr>
      <dsp:spPr>
        <a:xfrm>
          <a:off x="1341120" y="386079"/>
          <a:ext cx="3413760" cy="3413760"/>
        </a:xfrm>
        <a:prstGeom prst="pie">
          <a:avLst>
            <a:gd name="adj1" fmla="val 1800000"/>
            <a:gd name="adj2" fmla="val 9000000"/>
          </a:avLst>
        </a:prstGeom>
        <a:blipFill rotWithShape="0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100" kern="1200" dirty="0">
            <a:solidFill>
              <a:schemeClr val="lt1">
                <a:alpha val="0"/>
              </a:schemeClr>
            </a:solidFill>
          </a:endParaRPr>
        </a:p>
      </dsp:txBody>
      <dsp:txXfrm>
        <a:off x="2153920" y="2600960"/>
        <a:ext cx="1828800" cy="894080"/>
      </dsp:txXfrm>
    </dsp:sp>
    <dsp:sp modelId="{1E31E4A6-5729-426E-A379-A3F562CBBA1D}">
      <dsp:nvSpPr>
        <dsp:cNvPr id="0" name=""/>
        <dsp:cNvSpPr/>
      </dsp:nvSpPr>
      <dsp:spPr>
        <a:xfrm>
          <a:off x="1270812" y="264159"/>
          <a:ext cx="3413760" cy="3413760"/>
        </a:xfrm>
        <a:prstGeom prst="pie">
          <a:avLst>
            <a:gd name="adj1" fmla="val 9000000"/>
            <a:gd name="adj2" fmla="val 16200000"/>
          </a:avLst>
        </a:prstGeom>
        <a:blipFill rotWithShape="0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800" kern="1200" dirty="0">
            <a:solidFill>
              <a:schemeClr val="lt1">
                <a:alpha val="0"/>
              </a:schemeClr>
            </a:solidFill>
          </a:endParaRPr>
        </a:p>
      </dsp:txBody>
      <dsp:txXfrm>
        <a:off x="1666240" y="987551"/>
        <a:ext cx="1219200" cy="1016000"/>
      </dsp:txXfrm>
    </dsp:sp>
    <dsp:sp modelId="{1EF7AC67-E6F2-492F-9E3E-88ADED4165D6}">
      <dsp:nvSpPr>
        <dsp:cNvPr id="0" name=""/>
        <dsp:cNvSpPr/>
      </dsp:nvSpPr>
      <dsp:spPr>
        <a:xfrm>
          <a:off x="1200380" y="52831"/>
          <a:ext cx="3836416" cy="383641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E58FCD-CB35-4C74-8B49-8AF62B54DC3E}">
      <dsp:nvSpPr>
        <dsp:cNvPr id="0" name=""/>
        <dsp:cNvSpPr/>
      </dsp:nvSpPr>
      <dsp:spPr>
        <a:xfrm>
          <a:off x="1129792" y="174536"/>
          <a:ext cx="3836416" cy="383641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BCAE159-32A8-4597-AF19-DB1830C16FFC}">
      <dsp:nvSpPr>
        <dsp:cNvPr id="0" name=""/>
        <dsp:cNvSpPr/>
      </dsp:nvSpPr>
      <dsp:spPr>
        <a:xfrm>
          <a:off x="1059203" y="52831"/>
          <a:ext cx="3836416" cy="383641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7474-EEC9-4C68-87C1-884B71A69BEB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551CC-4027-455A-BE8E-C0577D4D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8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1D6CA-B409-497A-A3C8-1D66A46CF3DC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3D779-E82F-4054-81A8-052CD867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8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0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ED9325-097B-440B-A34A-CE1AD9A3B8DF}" type="datetime5">
              <a:rPr lang="en-US" smtClean="0"/>
              <a:pPr/>
              <a:t>8-Jul-18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r>
              <a:rPr lang="zh-CN" altLang="en-US" sz="800" dirty="0"/>
              <a:t>，获取手势信息方便可靠</a:t>
            </a:r>
            <a:endParaRPr lang="en-US" altLang="zh-CN" sz="800" dirty="0"/>
          </a:p>
          <a:p>
            <a:r>
              <a:rPr lang="zh-CN" altLang="en-US" sz="800" dirty="0"/>
              <a:t>最大程度的实现开发板与输入输出设备之间数据传输量小、速度快，从而实现实时性好</a:t>
            </a:r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22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81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ED9325-097B-440B-A34A-CE1AD9A3B8DF}" type="datetime5">
              <a:rPr lang="en-US" smtClean="0"/>
              <a:pPr/>
              <a:t>8-Jul-18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72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6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2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ED9325-097B-440B-A34A-CE1AD9A3B8DF}" type="datetime5">
              <a:rPr lang="en-US" smtClean="0"/>
              <a:pPr/>
              <a:t>8-Jul-18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0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  <a:t>8-Jul-18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8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少了语音识别模块，图是否要换为实物图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9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61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5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在聋哑人做出手势动作时，每隔</a:t>
            </a:r>
            <a:r>
              <a:rPr lang="en-US" altLang="zh-CN" dirty="0"/>
              <a:t>150ms</a:t>
            </a:r>
            <a:r>
              <a:rPr lang="zh-CN" altLang="en-US" dirty="0"/>
              <a:t>采集一次传感器数据，连续采集</a:t>
            </a:r>
            <a:r>
              <a:rPr lang="en-US" altLang="zh-CN" dirty="0"/>
              <a:t>8</a:t>
            </a:r>
            <a:r>
              <a:rPr lang="zh-CN" altLang="en-US" dirty="0"/>
              <a:t>次，组成一组手势数据，与手势库中数据进行匹配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8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2050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0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457200" y="428498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90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26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9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ur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648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8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40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332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/>
          </p:nvPr>
        </p:nvSpPr>
        <p:spPr>
          <a:xfrm>
            <a:off x="457200" y="1414462"/>
            <a:ext cx="8229600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4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97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959188"/>
            <a:ext cx="9144000" cy="2441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414462"/>
            <a:ext cx="8220974" cy="48529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25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8142" y="0"/>
            <a:ext cx="6745857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48204" y="57150"/>
            <a:ext cx="649579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241540" y="370936"/>
            <a:ext cx="1940943" cy="5877463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639683" y="1414462"/>
            <a:ext cx="6275717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8204" y="838200"/>
            <a:ext cx="649579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14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0800" y="0"/>
            <a:ext cx="2743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5776"/>
            <a:ext cx="5715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414463"/>
            <a:ext cx="5715000" cy="483393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6553200" y="228600"/>
            <a:ext cx="2438400" cy="6019800"/>
          </a:xfrm>
        </p:spPr>
        <p:txBody>
          <a:bodyPr/>
          <a:lstStyle>
            <a:lvl1pPr marL="0" indent="0">
              <a:buNone/>
              <a:defRPr sz="20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5719313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19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10896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36925" y="65776"/>
            <a:ext cx="580707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3336925" y="1414462"/>
            <a:ext cx="5577840" cy="4833937"/>
          </a:xfr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05740" y="228600"/>
            <a:ext cx="2697480" cy="6019800"/>
          </a:xfrm>
        </p:spPr>
        <p:txBody>
          <a:bodyPr/>
          <a:lstStyle>
            <a:lvl1pPr marL="171450" indent="-171450">
              <a:buFont typeface="Arial" pitchFamily="34" charset="0"/>
              <a:buChar char="•"/>
              <a:defRPr sz="2000"/>
            </a:lvl1pPr>
            <a:lvl2pPr marL="457200" indent="-227013">
              <a:buFont typeface="Arial" pitchFamily="34" charset="0"/>
              <a:buChar char="–"/>
              <a:defRPr sz="1800" baseline="0"/>
            </a:lvl2pPr>
            <a:lvl3pPr marL="690563" indent="-236538">
              <a:buFont typeface="Arial" pitchFamily="34" charset="0"/>
              <a:buChar char="–"/>
              <a:tabLst>
                <a:tab pos="690563" algn="l"/>
              </a:tabLst>
              <a:defRPr sz="16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36925" y="838200"/>
            <a:ext cx="580707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6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0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020726" y="2558734"/>
            <a:ext cx="7129130" cy="1177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pic>
        <p:nvPicPr>
          <p:cNvPr id="5122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0" y="328612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58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351" y="2843832"/>
            <a:ext cx="3657298" cy="11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8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83252" cy="421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409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NOT Prin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3074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007" y="383406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-263857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4098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599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533400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64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5796"/>
          <a:stretch/>
        </p:blipFill>
        <p:spPr>
          <a:xfrm>
            <a:off x="0" y="456111"/>
            <a:ext cx="9144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688609"/>
            <a:ext cx="7543800" cy="3559791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add agenda topics --- no bullets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9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0332"/>
            <a:ext cx="9144000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 preferRelativeResize="0"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10332"/>
            <a:ext cx="7788349" cy="1253863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a Title – Transition Slide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430817"/>
            <a:ext cx="7788349" cy="1119515"/>
          </a:xfrm>
        </p:spPr>
        <p:txBody>
          <a:bodyPr anchor="t">
            <a:noAutofit/>
          </a:bodyPr>
          <a:lstStyle>
            <a:lvl1pPr marL="0" indent="0">
              <a:buNone/>
              <a:defRPr sz="2400" b="0" i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Arial Black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139" y="2446592"/>
            <a:ext cx="3984426" cy="1275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3" r:id="rId22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spcBef>
          <a:spcPts val="6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8275" algn="l" defTabSz="914400" rtl="0" eaLnBrk="1" latinLnBrk="0" hangingPunct="1"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76213" algn="l" defTabSz="568325" rtl="0" eaLnBrk="1" latinLnBrk="0" hangingPunct="1">
        <a:spcBef>
          <a:spcPts val="600"/>
        </a:spcBef>
        <a:buFont typeface="Arial" pitchFamily="34" charset="0"/>
        <a:buChar char="–"/>
        <a:tabLst>
          <a:tab pos="803275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174625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54113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microsoft.com/office/2007/relationships/hdphoto" Target="../media/hdphoto3.wdp"/><Relationship Id="rId9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1213FocusBackgr10x7-5_96_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691" y="0"/>
            <a:ext cx="9174688" cy="6876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32069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领先创新</a:t>
            </a:r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·</a:t>
            </a:r>
          </a:p>
          <a:p>
            <a:pPr algn="ctr"/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超越自我</a:t>
            </a:r>
            <a:endParaRPr lang="en-US" sz="5400" b="1" spc="150" dirty="0">
              <a:ln w="11430"/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138691"/>
            <a:ext cx="55405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FFC000"/>
              </a:solidFill>
            </a:endParaRPr>
          </a:p>
          <a:p>
            <a:r>
              <a:rPr lang="en-US" altLang="zh-CN" sz="20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2018 Synopsys ARC</a:t>
            </a:r>
            <a:r>
              <a:rPr lang="zh-CN" altLang="en-US" sz="20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杯电子设计竞赛</a:t>
            </a:r>
            <a:endParaRPr lang="en-US" sz="20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sz="2000" dirty="0"/>
          </a:p>
        </p:txBody>
      </p:sp>
      <p:pic>
        <p:nvPicPr>
          <p:cNvPr id="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4876800"/>
            <a:ext cx="222466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7693" y="152400"/>
            <a:ext cx="1677198" cy="82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78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55930-2ED8-4626-B99D-66242E84A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20" y="443525"/>
            <a:ext cx="8686800" cy="1143000"/>
          </a:xfrm>
        </p:spPr>
        <p:txBody>
          <a:bodyPr/>
          <a:lstStyle/>
          <a:p>
            <a:r>
              <a:rPr lang="zh-CN" altLang="en-US" dirty="0"/>
              <a:t>设计实现（软件）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F787BC-C015-4C2F-8C23-DA825BE80B9F}"/>
              </a:ext>
            </a:extLst>
          </p:cNvPr>
          <p:cNvSpPr txBox="1"/>
          <p:nvPr/>
        </p:nvSpPr>
        <p:spPr>
          <a:xfrm>
            <a:off x="12700" y="176356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软件实现思路流程图：</a:t>
            </a:r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B3023CDD-8518-4AA6-B568-6B0DD0987702}"/>
              </a:ext>
            </a:extLst>
          </p:cNvPr>
          <p:cNvSpPr/>
          <p:nvPr/>
        </p:nvSpPr>
        <p:spPr>
          <a:xfrm>
            <a:off x="1855991" y="2514239"/>
            <a:ext cx="1714078" cy="1442401"/>
          </a:xfrm>
          <a:prstGeom prst="hex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Collect normal human voice</a:t>
            </a:r>
            <a:endParaRPr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BCB57391-147B-4FEA-B0B7-612296374190}"/>
              </a:ext>
            </a:extLst>
          </p:cNvPr>
          <p:cNvSpPr/>
          <p:nvPr/>
        </p:nvSpPr>
        <p:spPr>
          <a:xfrm>
            <a:off x="5358264" y="2514239"/>
            <a:ext cx="1714078" cy="1442400"/>
          </a:xfrm>
          <a:prstGeom prst="hexag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Read location info and send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it</a:t>
            </a:r>
            <a:endParaRPr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5BDC23EA-8636-425D-B407-C52B7BAD628C}"/>
              </a:ext>
            </a:extLst>
          </p:cNvPr>
          <p:cNvSpPr/>
          <p:nvPr/>
        </p:nvSpPr>
        <p:spPr>
          <a:xfrm>
            <a:off x="1828800" y="4334712"/>
            <a:ext cx="1714079" cy="144240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Collect Chinese gestures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6E99E485-31D2-4C0A-8B3D-A0DE17CF5ABB}"/>
              </a:ext>
            </a:extLst>
          </p:cNvPr>
          <p:cNvSpPr/>
          <p:nvPr/>
        </p:nvSpPr>
        <p:spPr>
          <a:xfrm>
            <a:off x="3596692" y="5339400"/>
            <a:ext cx="1714079" cy="1442400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Automatic</a:t>
            </a:r>
          </a:p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broadcast</a:t>
            </a:r>
            <a:endParaRPr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5B35265F-2272-4AA3-973B-1268774367C3}"/>
              </a:ext>
            </a:extLst>
          </p:cNvPr>
          <p:cNvSpPr/>
          <p:nvPr/>
        </p:nvSpPr>
        <p:spPr>
          <a:xfrm>
            <a:off x="5340898" y="4334713"/>
            <a:ext cx="1714079" cy="1442400"/>
          </a:xfrm>
          <a:prstGeom prst="hexagon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Collect English letter gestures</a:t>
            </a:r>
            <a:endParaRPr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03FE0C7C-4043-4298-8D49-0CA78EC28A93}"/>
              </a:ext>
            </a:extLst>
          </p:cNvPr>
          <p:cNvSpPr/>
          <p:nvPr/>
        </p:nvSpPr>
        <p:spPr>
          <a:xfrm>
            <a:off x="3597441" y="1642391"/>
            <a:ext cx="1709947" cy="14424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Capture motion</a:t>
            </a:r>
            <a:endParaRPr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六边形 26">
            <a:extLst>
              <a:ext uri="{FF2B5EF4-FFF2-40B4-BE49-F238E27FC236}">
                <a16:creationId xmlns:a16="http://schemas.microsoft.com/office/drawing/2014/main" id="{DCFC7B59-D8D7-40F0-A031-C2E4F9BC81DB}"/>
              </a:ext>
            </a:extLst>
          </p:cNvPr>
          <p:cNvSpPr/>
          <p:nvPr/>
        </p:nvSpPr>
        <p:spPr>
          <a:xfrm>
            <a:off x="3596692" y="3479999"/>
            <a:ext cx="1708325" cy="14424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DIP2/DIP3/DIP4</a:t>
            </a:r>
            <a:endParaRPr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604A1DE-6ED3-4BB0-BFFA-362E71E2475B}"/>
              </a:ext>
            </a:extLst>
          </p:cNvPr>
          <p:cNvCxnSpPr>
            <a:cxnSpLocks/>
          </p:cNvCxnSpPr>
          <p:nvPr/>
        </p:nvCxnSpPr>
        <p:spPr>
          <a:xfrm>
            <a:off x="4425745" y="3096821"/>
            <a:ext cx="0" cy="38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1FA5776-70DD-4BE3-AA1C-1C2901E8DF5E}"/>
              </a:ext>
            </a:extLst>
          </p:cNvPr>
          <p:cNvCxnSpPr>
            <a:cxnSpLocks/>
          </p:cNvCxnSpPr>
          <p:nvPr/>
        </p:nvCxnSpPr>
        <p:spPr>
          <a:xfrm flipH="1">
            <a:off x="3358945" y="2698856"/>
            <a:ext cx="407405" cy="182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CAEC0EE-CE3F-4E0A-943B-F8A9BE0FB8E6}"/>
              </a:ext>
            </a:extLst>
          </p:cNvPr>
          <p:cNvCxnSpPr>
            <a:cxnSpLocks/>
          </p:cNvCxnSpPr>
          <p:nvPr/>
        </p:nvCxnSpPr>
        <p:spPr>
          <a:xfrm>
            <a:off x="5148241" y="2700902"/>
            <a:ext cx="406304" cy="20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E013F08-7D07-4296-93BF-2798E58D9E96}"/>
              </a:ext>
            </a:extLst>
          </p:cNvPr>
          <p:cNvCxnSpPr>
            <a:cxnSpLocks/>
          </p:cNvCxnSpPr>
          <p:nvPr/>
        </p:nvCxnSpPr>
        <p:spPr>
          <a:xfrm>
            <a:off x="5148241" y="4525323"/>
            <a:ext cx="344304" cy="20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B561D43-3817-47DE-A58F-7AC8D055C802}"/>
              </a:ext>
            </a:extLst>
          </p:cNvPr>
          <p:cNvCxnSpPr>
            <a:cxnSpLocks/>
          </p:cNvCxnSpPr>
          <p:nvPr/>
        </p:nvCxnSpPr>
        <p:spPr>
          <a:xfrm>
            <a:off x="4450854" y="4922399"/>
            <a:ext cx="0" cy="41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5DC05A5-E02C-4459-97E5-FFF4EF765EA6}"/>
              </a:ext>
            </a:extLst>
          </p:cNvPr>
          <p:cNvCxnSpPr>
            <a:cxnSpLocks/>
          </p:cNvCxnSpPr>
          <p:nvPr/>
        </p:nvCxnSpPr>
        <p:spPr>
          <a:xfrm flipH="1">
            <a:off x="3375050" y="4555430"/>
            <a:ext cx="391300" cy="185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EDC917F3-1B1A-463E-B254-DF07B0BA6CDB}"/>
              </a:ext>
            </a:extLst>
          </p:cNvPr>
          <p:cNvCxnSpPr>
            <a:cxnSpLocks/>
            <a:stCxn id="24" idx="4"/>
            <a:endCxn id="24" idx="3"/>
          </p:cNvCxnSpPr>
          <p:nvPr/>
        </p:nvCxnSpPr>
        <p:spPr>
          <a:xfrm rot="16200000" flipH="1" flipV="1">
            <a:off x="3417141" y="1822691"/>
            <a:ext cx="721200" cy="360600"/>
          </a:xfrm>
          <a:prstGeom prst="curvedConnector4">
            <a:avLst>
              <a:gd name="adj1" fmla="val -880"/>
              <a:gd name="adj2" fmla="val 999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A8701E4B-C210-4D0A-A6C0-B362A482D6A2}"/>
              </a:ext>
            </a:extLst>
          </p:cNvPr>
          <p:cNvSpPr txBox="1"/>
          <p:nvPr/>
        </p:nvSpPr>
        <p:spPr>
          <a:xfrm>
            <a:off x="3962400" y="3124200"/>
            <a:ext cx="990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latin typeface="宋体" panose="02010600030101010101" pitchFamily="2" charset="-122"/>
                <a:ea typeface="宋体" panose="02010600030101010101" pitchFamily="2" charset="-122"/>
              </a:rPr>
              <a:t>DIP1=1</a:t>
            </a:r>
            <a:endParaRPr lang="zh-CN" altLang="en-US" sz="9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1AA6E21-0881-4C53-944C-D8ED62662D6E}"/>
              </a:ext>
            </a:extLst>
          </p:cNvPr>
          <p:cNvSpPr txBox="1"/>
          <p:nvPr/>
        </p:nvSpPr>
        <p:spPr>
          <a:xfrm>
            <a:off x="5148241" y="4218293"/>
            <a:ext cx="62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宋体" panose="02010600030101010101" pitchFamily="2" charset="-122"/>
                <a:ea typeface="宋体" panose="02010600030101010101" pitchFamily="2" charset="-122"/>
              </a:rPr>
              <a:t>DIP3=1&amp;DIP2=0</a:t>
            </a:r>
            <a:endParaRPr lang="zh-CN" altLang="en-US" sz="1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8CB749B-6495-4813-ABC6-62EBF3858928}"/>
              </a:ext>
            </a:extLst>
          </p:cNvPr>
          <p:cNvSpPr txBox="1"/>
          <p:nvPr/>
        </p:nvSpPr>
        <p:spPr>
          <a:xfrm>
            <a:off x="3092245" y="1711170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宋体" panose="02010600030101010101" pitchFamily="2" charset="-122"/>
                <a:ea typeface="宋体" panose="02010600030101010101" pitchFamily="2" charset="-122"/>
              </a:rPr>
              <a:t>DIP1=0</a:t>
            </a:r>
            <a:endParaRPr lang="zh-CN" altLang="en-US" sz="1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CE54333-522E-4295-BED5-FFAD0926604D}"/>
              </a:ext>
            </a:extLst>
          </p:cNvPr>
          <p:cNvSpPr txBox="1"/>
          <p:nvPr/>
        </p:nvSpPr>
        <p:spPr>
          <a:xfrm>
            <a:off x="3177299" y="4278524"/>
            <a:ext cx="669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宋体" panose="02010600030101010101" pitchFamily="2" charset="-122"/>
                <a:ea typeface="宋体" panose="02010600030101010101" pitchFamily="2" charset="-122"/>
              </a:rPr>
              <a:t>DIP3=1&amp;DIP2=1</a:t>
            </a:r>
            <a:endParaRPr lang="zh-CN" altLang="en-US" sz="1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F369E6D-04C1-4C46-9F6A-0B54E850A78A}"/>
              </a:ext>
            </a:extLst>
          </p:cNvPr>
          <p:cNvSpPr txBox="1"/>
          <p:nvPr/>
        </p:nvSpPr>
        <p:spPr>
          <a:xfrm>
            <a:off x="5160740" y="2511877"/>
            <a:ext cx="641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宋体" panose="02010600030101010101" pitchFamily="2" charset="-122"/>
                <a:ea typeface="宋体" panose="02010600030101010101" pitchFamily="2" charset="-122"/>
              </a:rPr>
              <a:t>DIP4=1</a:t>
            </a:r>
            <a:endParaRPr lang="zh-CN" altLang="en-US" sz="1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C9F4657-984C-47B5-85CE-16DEEE8591AB}"/>
              </a:ext>
            </a:extLst>
          </p:cNvPr>
          <p:cNvSpPr txBox="1"/>
          <p:nvPr/>
        </p:nvSpPr>
        <p:spPr>
          <a:xfrm>
            <a:off x="3929971" y="5007788"/>
            <a:ext cx="641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宋体" panose="02010600030101010101" pitchFamily="2" charset="-122"/>
                <a:ea typeface="宋体" panose="02010600030101010101" pitchFamily="2" charset="-122"/>
              </a:rPr>
              <a:t>DIP3=0</a:t>
            </a:r>
            <a:endParaRPr lang="zh-CN" altLang="en-US" sz="1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AD7601C-73A4-4C08-8C7C-1163349A1C46}"/>
              </a:ext>
            </a:extLst>
          </p:cNvPr>
          <p:cNvSpPr txBox="1"/>
          <p:nvPr/>
        </p:nvSpPr>
        <p:spPr>
          <a:xfrm>
            <a:off x="3237453" y="2547358"/>
            <a:ext cx="990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latin typeface="宋体" panose="02010600030101010101" pitchFamily="2" charset="-122"/>
                <a:ea typeface="宋体" panose="02010600030101010101" pitchFamily="2" charset="-122"/>
              </a:rPr>
              <a:t>DIP1=1</a:t>
            </a:r>
            <a:endParaRPr lang="zh-CN" altLang="en-US" sz="9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422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C7D66-1A84-4808-892E-FE1AC06F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zh-CN" altLang="en-US" dirty="0"/>
              <a:t>难点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6C0C731-23FB-46AE-AE1E-C8D890FCCD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35693"/>
              </p:ext>
            </p:extLst>
          </p:nvPr>
        </p:nvGraphicFramePr>
        <p:xfrm>
          <a:off x="1600200" y="18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644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1E311-6E2D-4411-A1C8-762A095A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87" y="457200"/>
            <a:ext cx="8686800" cy="1143000"/>
          </a:xfrm>
        </p:spPr>
        <p:txBody>
          <a:bodyPr/>
          <a:lstStyle/>
          <a:p>
            <a:r>
              <a:rPr lang="zh-CN" altLang="en-US" dirty="0"/>
              <a:t>传感器数据采集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5F5D154-9E7F-425E-913B-0FF5EF371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417310"/>
              </p:ext>
            </p:extLst>
          </p:nvPr>
        </p:nvGraphicFramePr>
        <p:xfrm>
          <a:off x="863660" y="2715686"/>
          <a:ext cx="7416680" cy="30659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9162">
                  <a:extLst>
                    <a:ext uri="{9D8B030D-6E8A-4147-A177-3AD203B41FA5}">
                      <a16:colId xmlns:a16="http://schemas.microsoft.com/office/drawing/2014/main" val="104564373"/>
                    </a:ext>
                  </a:extLst>
                </a:gridCol>
                <a:gridCol w="2059405">
                  <a:extLst>
                    <a:ext uri="{9D8B030D-6E8A-4147-A177-3AD203B41FA5}">
                      <a16:colId xmlns:a16="http://schemas.microsoft.com/office/drawing/2014/main" val="3372182986"/>
                    </a:ext>
                  </a:extLst>
                </a:gridCol>
                <a:gridCol w="1701881">
                  <a:extLst>
                    <a:ext uri="{9D8B030D-6E8A-4147-A177-3AD203B41FA5}">
                      <a16:colId xmlns:a16="http://schemas.microsoft.com/office/drawing/2014/main" val="2470270037"/>
                    </a:ext>
                  </a:extLst>
                </a:gridCol>
                <a:gridCol w="1656232">
                  <a:extLst>
                    <a:ext uri="{9D8B030D-6E8A-4147-A177-3AD203B41FA5}">
                      <a16:colId xmlns:a16="http://schemas.microsoft.com/office/drawing/2014/main" val="98512995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ARC</a:t>
                      </a: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接口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设备名称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设备型号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连接方式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027774"/>
                  </a:ext>
                </a:extLst>
              </a:tr>
              <a:tr h="58907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PMOD4[6:3]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</a:t>
                      </a: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转换器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PmodAD2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I2C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4263536"/>
                  </a:ext>
                </a:extLst>
              </a:tr>
              <a:tr h="476008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PMOD1[6:3]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姿态传感器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JY-901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UART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0663155"/>
                  </a:ext>
                </a:extLst>
              </a:tr>
              <a:tr h="476008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PMOD3[4:1]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语音识别模块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YS-LDV7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GPIO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542100"/>
                  </a:ext>
                </a:extLst>
              </a:tr>
              <a:tr h="991453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PMOD5[9:8]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PMOD5[12:11]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GRS</a:t>
                      </a: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模块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C3-470A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UART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666858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51B0CBDE-31BE-4AAD-9224-37673391373F}"/>
              </a:ext>
            </a:extLst>
          </p:cNvPr>
          <p:cNvSpPr txBox="1"/>
          <p:nvPr/>
        </p:nvSpPr>
        <p:spPr>
          <a:xfrm>
            <a:off x="311046" y="1957888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利用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ARC EM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开发板已有的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UART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以及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接口对输入数据进行采集</a:t>
            </a:r>
          </a:p>
        </p:txBody>
      </p:sp>
    </p:spTree>
    <p:extLst>
      <p:ext uri="{BB962C8B-B14F-4D97-AF65-F5344CB8AC3E}">
        <p14:creationId xmlns:p14="http://schemas.microsoft.com/office/powerpoint/2010/main" val="893341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86436-5E2B-4E06-8B81-67C1E9C2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DTW</a:t>
            </a:r>
            <a:r>
              <a:rPr lang="zh-CN" altLang="en-US" dirty="0"/>
              <a:t>算法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B65EF40-DF25-441C-894E-908FD4D148A1}"/>
              </a:ext>
            </a:extLst>
          </p:cNvPr>
          <p:cNvSpPr/>
          <p:nvPr/>
        </p:nvSpPr>
        <p:spPr>
          <a:xfrm>
            <a:off x="228600" y="1914095"/>
            <a:ext cx="6083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400"/>
              </a:spcBef>
              <a:defRPr/>
            </a:pPr>
            <a:r>
              <a:rPr lang="zh-CN" altLang="en-US" sz="2000" dirty="0">
                <a:solidFill>
                  <a:sysClr val="windowText" lastClr="000000"/>
                </a:solidFill>
                <a:latin typeface="等线" panose="020F0502020204030204"/>
                <a:ea typeface="等线" panose="02010600030101010101" pitchFamily="2" charset="-122"/>
              </a:rPr>
              <a:t>通过计算两个序列的距离来衡量两个序列的相似程度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980142-FA17-4E63-A2DE-0BF184C1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514600"/>
            <a:ext cx="8703752" cy="37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1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07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>
                <a:solidFill>
                  <a:prstClr val="black"/>
                </a:solidFill>
              </a:rPr>
              <a:t>功能与创新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1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720C8708-A3C2-476B-B0A4-BC0912317964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499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功能与创新</a:t>
            </a:r>
            <a:endParaRPr lang="en-US" dirty="0">
              <a:solidFill>
                <a:sysClr val="windowText" lastClr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1A8801C-B367-44B6-9ED3-F6371AA21687}"/>
              </a:ext>
            </a:extLst>
          </p:cNvPr>
          <p:cNvGrpSpPr/>
          <p:nvPr/>
        </p:nvGrpSpPr>
        <p:grpSpPr>
          <a:xfrm>
            <a:off x="784254" y="1021568"/>
            <a:ext cx="8131146" cy="5535830"/>
            <a:chOff x="685800" y="-1814103"/>
            <a:chExt cx="8131146" cy="553583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B800EAE-0746-4489-8331-392BBB1A534F}"/>
                </a:ext>
              </a:extLst>
            </p:cNvPr>
            <p:cNvSpPr txBox="1"/>
            <p:nvPr/>
          </p:nvSpPr>
          <p:spPr>
            <a:xfrm>
              <a:off x="4080234" y="-624514"/>
              <a:ext cx="2450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+mn-ea"/>
                </a:rPr>
                <a:t>实时语音识别</a:t>
              </a:r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739A1B93-3E6B-4FB1-AF10-D635A31B21E4}"/>
                </a:ext>
              </a:extLst>
            </p:cNvPr>
            <p:cNvSpPr/>
            <p:nvPr/>
          </p:nvSpPr>
          <p:spPr bwMode="auto">
            <a:xfrm rot="10800000" flipH="1">
              <a:off x="2029060" y="-925945"/>
              <a:ext cx="1581436" cy="4148382"/>
            </a:xfrm>
            <a:custGeom>
              <a:avLst/>
              <a:gdLst>
                <a:gd name="T0" fmla="*/ 0 w 1594"/>
                <a:gd name="T1" fmla="*/ 3017 h 3017"/>
                <a:gd name="T2" fmla="*/ 1594 w 1594"/>
                <a:gd name="T3" fmla="*/ 1509 h 3017"/>
                <a:gd name="T4" fmla="*/ 0 w 1594"/>
                <a:gd name="T5" fmla="*/ 0 h 3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4" h="3017">
                  <a:moveTo>
                    <a:pt x="0" y="3017"/>
                  </a:moveTo>
                  <a:cubicBezTo>
                    <a:pt x="880" y="3017"/>
                    <a:pt x="1594" y="2342"/>
                    <a:pt x="1594" y="1509"/>
                  </a:cubicBezTo>
                  <a:cubicBezTo>
                    <a:pt x="1594" y="676"/>
                    <a:pt x="880" y="0"/>
                    <a:pt x="0" y="0"/>
                  </a:cubicBezTo>
                </a:path>
              </a:pathLst>
            </a:custGeom>
            <a:noFill/>
            <a:ln w="31750" cap="flat">
              <a:solidFill>
                <a:schemeClr val="accent1">
                  <a:lumMod val="60000"/>
                  <a:lumOff val="4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latin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60B7AE3-54FC-4349-A40A-0030991C27DA}"/>
                </a:ext>
              </a:extLst>
            </p:cNvPr>
            <p:cNvSpPr txBox="1"/>
            <p:nvPr/>
          </p:nvSpPr>
          <p:spPr>
            <a:xfrm>
              <a:off x="2085310" y="-1814103"/>
              <a:ext cx="4293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+mn-ea"/>
                  <a:sym typeface="+mn-ea"/>
                </a:rPr>
                <a:t>识别汉语手语和英文字母</a:t>
              </a:r>
              <a:endParaRPr lang="zh-CN" altLang="en-US" b="1" dirty="0">
                <a:latin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F2BD0AC-A518-43DC-BA48-576EDC9832D2}"/>
                </a:ext>
              </a:extLst>
            </p:cNvPr>
            <p:cNvSpPr txBox="1"/>
            <p:nvPr/>
          </p:nvSpPr>
          <p:spPr>
            <a:xfrm>
              <a:off x="4417498" y="598055"/>
              <a:ext cx="2911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+mn-ea"/>
                </a:rPr>
                <a:t>一键求助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B38FBBC-138C-4AAD-975A-E4BECE7EBDE5}"/>
                </a:ext>
              </a:extLst>
            </p:cNvPr>
            <p:cNvSpPr txBox="1"/>
            <p:nvPr/>
          </p:nvSpPr>
          <p:spPr>
            <a:xfrm>
              <a:off x="3245611" y="-1466971"/>
              <a:ext cx="5335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  <a:sym typeface="+mn-ea"/>
                </a:rPr>
                <a:t>在识别出汉语手语及英文字母后可在显示屏显示识别结果，同时播放对应语音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275BE4A-E1CA-4599-8F61-8A5397155E3B}"/>
                </a:ext>
              </a:extLst>
            </p:cNvPr>
            <p:cNvSpPr txBox="1"/>
            <p:nvPr/>
          </p:nvSpPr>
          <p:spPr>
            <a:xfrm>
              <a:off x="4417498" y="-251155"/>
              <a:ext cx="4399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可实时将正常人的语音转换为文字并在显示屏显示，实现了聋哑人与正常人之间的信息交互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AD9EAE8-7722-4930-B15B-71ACEDDA7EE4}"/>
                </a:ext>
              </a:extLst>
            </p:cNvPr>
            <p:cNvSpPr txBox="1"/>
            <p:nvPr/>
          </p:nvSpPr>
          <p:spPr>
            <a:xfrm>
              <a:off x="4417500" y="986451"/>
              <a:ext cx="4399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用户外出遇到危险时，可一键将定位信息发送到监护人手机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E027F0A-2CA3-441F-B15D-BDDCFAD40608}"/>
                </a:ext>
              </a:extLst>
            </p:cNvPr>
            <p:cNvSpPr txBox="1"/>
            <p:nvPr/>
          </p:nvSpPr>
          <p:spPr>
            <a:xfrm>
              <a:off x="4028884" y="1904592"/>
              <a:ext cx="15474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+mn-ea"/>
                </a:rPr>
                <a:t>允许预定义</a:t>
              </a:r>
              <a:endParaRPr lang="zh-CN" altLang="en-US" dirty="0">
                <a:latin typeface="+mn-ea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9717A8D-C305-4DB4-AFE3-425F9D39A2B0}"/>
                </a:ext>
              </a:extLst>
            </p:cNvPr>
            <p:cNvSpPr txBox="1"/>
            <p:nvPr/>
          </p:nvSpPr>
          <p:spPr>
            <a:xfrm>
              <a:off x="4473546" y="2243146"/>
              <a:ext cx="424116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+mn-ea"/>
                  <a:sym typeface="+mn-ea"/>
                </a:rPr>
                <a:t>基于用户的日常交流问题，设置预定义内容，解决重复做手势动作的烦恼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C4BBB19-976B-45B6-A96D-4F1B43F11774}"/>
                </a:ext>
              </a:extLst>
            </p:cNvPr>
            <p:cNvSpPr txBox="1"/>
            <p:nvPr/>
          </p:nvSpPr>
          <p:spPr>
            <a:xfrm>
              <a:off x="2085310" y="3244637"/>
              <a:ext cx="1501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+mn-ea"/>
                </a:rPr>
                <a:t>功能扩展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FA220DE-D08A-491D-BFFA-CF86E48F9B80}"/>
                </a:ext>
              </a:extLst>
            </p:cNvPr>
            <p:cNvSpPr txBox="1"/>
            <p:nvPr/>
          </p:nvSpPr>
          <p:spPr>
            <a:xfrm>
              <a:off x="3330546" y="3043658"/>
              <a:ext cx="424116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dirty="0">
                  <a:latin typeface="+mn-ea"/>
                  <a:sym typeface="+mn-ea"/>
                </a:rPr>
                <a:t>作品在改进后可应用于视频游戏、家电手势控制以及机器人设备控制等</a:t>
              </a:r>
            </a:p>
          </p:txBody>
        </p:sp>
        <p:pic>
          <p:nvPicPr>
            <p:cNvPr id="39" name="Picture 2" descr="https://ss0.bdstatic.com/94oJfD_bAAcT8t7mm9GUKT-xh_/timg?image&amp;quality=100&amp;size=b4000_4000&amp;sec=1526469786&amp;di=e60a68b6af406f0a48d07f7703f00385&amp;src=http://img02.tooopen.com/images/20150505/tooopen_sy_122184631798.jpg">
              <a:extLst>
                <a:ext uri="{FF2B5EF4-FFF2-40B4-BE49-F238E27FC236}">
                  <a16:creationId xmlns:a16="http://schemas.microsoft.com/office/drawing/2014/main" id="{A5DE75B6-3712-4510-BC5A-5F9852EA4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580" y="-1453790"/>
              <a:ext cx="915613" cy="900774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s://timgsa.baidu.com/timg?image&amp;quality=80&amp;size=b9999_10000&amp;sec=1526480139575&amp;di=b1b6523c98c281423a08d98a44f23a2f&amp;imgtype=0&amp;src=http%3A%2F%2Fimgsrc.baidu.com%2Fimgad%2Fpic%2Fitem%2F2cf5e0fe9925bc31cbd7ccb555df8db1cb137011.jpg">
              <a:extLst>
                <a:ext uri="{FF2B5EF4-FFF2-40B4-BE49-F238E27FC236}">
                  <a16:creationId xmlns:a16="http://schemas.microsoft.com/office/drawing/2014/main" id="{8815819B-6B27-49DD-80B2-D165C6665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73937" y="455635"/>
              <a:ext cx="898456" cy="900774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https://ss1.bdstatic.com/70cFvXSh_Q1YnxGkpoWK1HF6hhy/it/u=3945589842,3955245299&amp;fm=27&amp;gp=0.jpg">
              <a:extLst>
                <a:ext uri="{FF2B5EF4-FFF2-40B4-BE49-F238E27FC236}">
                  <a16:creationId xmlns:a16="http://schemas.microsoft.com/office/drawing/2014/main" id="{CF54F3C3-797D-41EB-AF30-9FA6925691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844"/>
            <a:stretch/>
          </p:blipFill>
          <p:spPr bwMode="auto">
            <a:xfrm>
              <a:off x="2742964" y="1976984"/>
              <a:ext cx="915614" cy="9173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 descr="https://ss1.bdstatic.com/70cFvXSh_Q1YnxGkpoWK1HF6hhy/it/u=600314261,4024917168&amp;fm=27&amp;gp=0.jpg">
              <a:extLst>
                <a:ext uri="{FF2B5EF4-FFF2-40B4-BE49-F238E27FC236}">
                  <a16:creationId xmlns:a16="http://schemas.microsoft.com/office/drawing/2014/main" id="{C1CC3E68-C883-4BD2-9D54-DF059F959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748" y="2820953"/>
              <a:ext cx="900774" cy="900774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46D37F5B-E869-4BFC-8E3C-981285DCE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5800" y="125941"/>
              <a:ext cx="1412116" cy="1698442"/>
            </a:xfrm>
            <a:prstGeom prst="rect">
              <a:avLst/>
            </a:prstGeom>
          </p:spPr>
        </p:pic>
        <p:pic>
          <p:nvPicPr>
            <p:cNvPr id="44" name="Picture 2" descr="https://timgsa.baidu.com/timg?image&amp;quality=80&amp;size=b9999_10000&amp;sec=1527258800794&amp;di=ca594199da87d6745b022a98afb49f94&amp;imgtype=0&amp;src=http%3A%2F%2Fpic.58pic.com%2F58pic%2F13%2F23%2F11%2F34N58PICbg9_1024.jpg">
              <a:extLst>
                <a:ext uri="{FF2B5EF4-FFF2-40B4-BE49-F238E27FC236}">
                  <a16:creationId xmlns:a16="http://schemas.microsoft.com/office/drawing/2014/main" id="{57949D8B-44A6-4AC4-A510-D26EF4483D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441" b="-441"/>
            <a:stretch/>
          </p:blipFill>
          <p:spPr bwMode="auto">
            <a:xfrm>
              <a:off x="2567751" y="-781372"/>
              <a:ext cx="900774" cy="900774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044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功能与创新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>
                <a:solidFill>
                  <a:prstClr val="black"/>
                </a:solidFill>
              </a:rPr>
              <a:t>测试结果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5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146048" y="838200"/>
            <a:ext cx="1714503" cy="1153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Rectangle 22"/>
          <p:cNvSpPr/>
          <p:nvPr/>
        </p:nvSpPr>
        <p:spPr>
          <a:xfrm>
            <a:off x="142873" y="1986280"/>
            <a:ext cx="1714503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Freeform 65"/>
          <p:cNvSpPr>
            <a:spLocks noEditPoints="1"/>
          </p:cNvSpPr>
          <p:nvPr/>
        </p:nvSpPr>
        <p:spPr bwMode="auto">
          <a:xfrm>
            <a:off x="694141" y="952963"/>
            <a:ext cx="526921" cy="473841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algn="l" defTabSz="13735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5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8477" y="1472219"/>
            <a:ext cx="71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模式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7187" y="2292546"/>
            <a:ext cx="15549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cs typeface="+mn-ea"/>
                <a:sym typeface="+mn-ea"/>
              </a:rPr>
              <a:t>中</a:t>
            </a:r>
            <a:r>
              <a:rPr lang="en-US" altLang="zh-CN" dirty="0">
                <a:solidFill>
                  <a:srgbClr val="44546A"/>
                </a:solidFill>
                <a:latin typeface="+mn-ea"/>
                <a:cs typeface="+mn-ea"/>
                <a:sym typeface="+mn-ea"/>
              </a:rPr>
              <a:t>/</a:t>
            </a:r>
            <a:r>
              <a:rPr lang="zh-CN" altLang="en-US" dirty="0">
                <a:solidFill>
                  <a:srgbClr val="44546A"/>
                </a:solidFill>
                <a:latin typeface="+mn-ea"/>
                <a:cs typeface="+mn-ea"/>
                <a:sym typeface="+mn-ea"/>
              </a:rPr>
              <a:t>英文翻译</a:t>
            </a:r>
            <a:endParaRPr lang="zh-CN" altLang="en-US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10" name="Rectangle 22"/>
          <p:cNvSpPr/>
          <p:nvPr/>
        </p:nvSpPr>
        <p:spPr>
          <a:xfrm>
            <a:off x="133553" y="2977742"/>
            <a:ext cx="1725921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9904" y="3303270"/>
            <a:ext cx="12385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</a:rPr>
              <a:t>自动播报</a:t>
            </a:r>
          </a:p>
        </p:txBody>
      </p:sp>
      <p:sp>
        <p:nvSpPr>
          <p:cNvPr id="12" name="Rectangle 22"/>
          <p:cNvSpPr/>
          <p:nvPr/>
        </p:nvSpPr>
        <p:spPr>
          <a:xfrm>
            <a:off x="133553" y="3979730"/>
            <a:ext cx="1725921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6931" y="4250928"/>
            <a:ext cx="140185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语音识别</a:t>
            </a:r>
            <a:endParaRPr lang="zh-CN" altLang="en-US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14" name="Rectangle 8"/>
          <p:cNvSpPr/>
          <p:nvPr/>
        </p:nvSpPr>
        <p:spPr>
          <a:xfrm>
            <a:off x="1905000" y="838200"/>
            <a:ext cx="3270250" cy="1153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Rectangle 22"/>
          <p:cNvSpPr/>
          <p:nvPr/>
        </p:nvSpPr>
        <p:spPr>
          <a:xfrm>
            <a:off x="1905000" y="1986280"/>
            <a:ext cx="3270250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43718" y="1471810"/>
            <a:ext cx="74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prstClr val="white"/>
                </a:solidFill>
                <a:latin typeface="+mn-ea"/>
              </a:rPr>
              <a:t>功能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093959" y="2174779"/>
            <a:ext cx="297333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可翻译中文手势以及英文字母手势</a:t>
            </a:r>
            <a:endParaRPr lang="zh-CN" altLang="en-US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18" name="Rectangle 22"/>
          <p:cNvSpPr/>
          <p:nvPr/>
        </p:nvSpPr>
        <p:spPr>
          <a:xfrm>
            <a:off x="1905000" y="2982327"/>
            <a:ext cx="3270250" cy="978083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72512" y="3144800"/>
            <a:ext cx="31016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用户预定义一段语音，在做出特定手势后自动播报</a:t>
            </a:r>
          </a:p>
        </p:txBody>
      </p:sp>
      <p:sp>
        <p:nvSpPr>
          <p:cNvPr id="20" name="Rectangle 22"/>
          <p:cNvSpPr/>
          <p:nvPr/>
        </p:nvSpPr>
        <p:spPr>
          <a:xfrm>
            <a:off x="1905000" y="3961765"/>
            <a:ext cx="3270250" cy="1014031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75468" y="4105558"/>
            <a:ext cx="29918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识别正常人语音，并在显示屏显示</a:t>
            </a:r>
          </a:p>
        </p:txBody>
      </p:sp>
      <p:sp>
        <p:nvSpPr>
          <p:cNvPr id="22" name="Rectangle 8"/>
          <p:cNvSpPr/>
          <p:nvPr/>
        </p:nvSpPr>
        <p:spPr>
          <a:xfrm>
            <a:off x="5219699" y="833755"/>
            <a:ext cx="3735096" cy="1153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19696" y="1986280"/>
            <a:ext cx="3735097" cy="993255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44685" y="1470174"/>
            <a:ext cx="119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white"/>
                </a:solidFill>
                <a:latin typeface="+mn-ea"/>
              </a:rPr>
              <a:t>测试结果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474016" y="2043703"/>
            <a:ext cx="234886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6" name="Rectangle 22"/>
          <p:cNvSpPr/>
          <p:nvPr/>
        </p:nvSpPr>
        <p:spPr>
          <a:xfrm>
            <a:off x="5219696" y="2981591"/>
            <a:ext cx="3735097" cy="979554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78267" y="3105281"/>
            <a:ext cx="292703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cs typeface="+mn-cs"/>
              </a:rPr>
              <a:t>按下自动播报键后，做出手势会自动播放一段语音</a:t>
            </a:r>
          </a:p>
        </p:txBody>
      </p:sp>
      <p:sp>
        <p:nvSpPr>
          <p:cNvPr id="28" name="Rectangle 22"/>
          <p:cNvSpPr/>
          <p:nvPr/>
        </p:nvSpPr>
        <p:spPr>
          <a:xfrm>
            <a:off x="5219696" y="3961053"/>
            <a:ext cx="3735097" cy="1015454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0" name="Freeform 451"/>
          <p:cNvSpPr>
            <a:spLocks noEditPoints="1"/>
          </p:cNvSpPr>
          <p:nvPr/>
        </p:nvSpPr>
        <p:spPr bwMode="auto">
          <a:xfrm>
            <a:off x="3305175" y="1021852"/>
            <a:ext cx="427355" cy="458470"/>
          </a:xfrm>
          <a:custGeom>
            <a:avLst/>
            <a:gdLst>
              <a:gd name="T0" fmla="*/ 283 w 287"/>
              <a:gd name="T1" fmla="*/ 234 h 288"/>
              <a:gd name="T2" fmla="*/ 247 w 287"/>
              <a:gd name="T3" fmla="*/ 208 h 288"/>
              <a:gd name="T4" fmla="*/ 136 w 287"/>
              <a:gd name="T5" fmla="*/ 96 h 288"/>
              <a:gd name="T6" fmla="*/ 142 w 287"/>
              <a:gd name="T7" fmla="*/ 74 h 288"/>
              <a:gd name="T8" fmla="*/ 68 w 287"/>
              <a:gd name="T9" fmla="*/ 0 h 288"/>
              <a:gd name="T10" fmla="*/ 61 w 287"/>
              <a:gd name="T11" fmla="*/ 7 h 288"/>
              <a:gd name="T12" fmla="*/ 89 w 287"/>
              <a:gd name="T13" fmla="*/ 51 h 288"/>
              <a:gd name="T14" fmla="*/ 50 w 287"/>
              <a:gd name="T15" fmla="*/ 90 h 288"/>
              <a:gd name="T16" fmla="*/ 6 w 287"/>
              <a:gd name="T17" fmla="*/ 62 h 288"/>
              <a:gd name="T18" fmla="*/ 0 w 287"/>
              <a:gd name="T19" fmla="*/ 69 h 288"/>
              <a:gd name="T20" fmla="*/ 74 w 287"/>
              <a:gd name="T21" fmla="*/ 143 h 288"/>
              <a:gd name="T22" fmla="*/ 95 w 287"/>
              <a:gd name="T23" fmla="*/ 137 h 288"/>
              <a:gd name="T24" fmla="*/ 207 w 287"/>
              <a:gd name="T25" fmla="*/ 249 h 288"/>
              <a:gd name="T26" fmla="*/ 233 w 287"/>
              <a:gd name="T27" fmla="*/ 284 h 288"/>
              <a:gd name="T28" fmla="*/ 247 w 287"/>
              <a:gd name="T29" fmla="*/ 288 h 288"/>
              <a:gd name="T30" fmla="*/ 287 w 287"/>
              <a:gd name="T31" fmla="*/ 249 h 288"/>
              <a:gd name="T32" fmla="*/ 283 w 287"/>
              <a:gd name="T33" fmla="*/ 234 h 288"/>
              <a:gd name="T34" fmla="*/ 244 w 287"/>
              <a:gd name="T35" fmla="*/ 261 h 288"/>
              <a:gd name="T36" fmla="*/ 227 w 287"/>
              <a:gd name="T37" fmla="*/ 244 h 288"/>
              <a:gd name="T38" fmla="*/ 244 w 287"/>
              <a:gd name="T39" fmla="*/ 228 h 288"/>
              <a:gd name="T40" fmla="*/ 260 w 287"/>
              <a:gd name="T41" fmla="*/ 244 h 288"/>
              <a:gd name="T42" fmla="*/ 244 w 287"/>
              <a:gd name="T43" fmla="*/ 261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7" h="288">
                <a:moveTo>
                  <a:pt x="283" y="234"/>
                </a:moveTo>
                <a:cubicBezTo>
                  <a:pt x="247" y="208"/>
                  <a:pt x="247" y="208"/>
                  <a:pt x="247" y="208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40" y="89"/>
                  <a:pt x="142" y="81"/>
                  <a:pt x="142" y="74"/>
                </a:cubicBezTo>
                <a:cubicBezTo>
                  <a:pt x="142" y="37"/>
                  <a:pt x="106" y="0"/>
                  <a:pt x="68" y="0"/>
                </a:cubicBezTo>
                <a:cubicBezTo>
                  <a:pt x="68" y="0"/>
                  <a:pt x="64" y="5"/>
                  <a:pt x="61" y="7"/>
                </a:cubicBezTo>
                <a:cubicBezTo>
                  <a:pt x="92" y="37"/>
                  <a:pt x="89" y="32"/>
                  <a:pt x="89" y="51"/>
                </a:cubicBezTo>
                <a:cubicBezTo>
                  <a:pt x="89" y="66"/>
                  <a:pt x="65" y="90"/>
                  <a:pt x="50" y="90"/>
                </a:cubicBezTo>
                <a:cubicBezTo>
                  <a:pt x="31" y="90"/>
                  <a:pt x="37" y="93"/>
                  <a:pt x="6" y="62"/>
                </a:cubicBezTo>
                <a:cubicBezTo>
                  <a:pt x="4" y="65"/>
                  <a:pt x="0" y="69"/>
                  <a:pt x="0" y="69"/>
                </a:cubicBezTo>
                <a:cubicBezTo>
                  <a:pt x="0" y="107"/>
                  <a:pt x="36" y="143"/>
                  <a:pt x="74" y="143"/>
                </a:cubicBezTo>
                <a:cubicBezTo>
                  <a:pt x="80" y="143"/>
                  <a:pt x="88" y="141"/>
                  <a:pt x="95" y="137"/>
                </a:cubicBezTo>
                <a:cubicBezTo>
                  <a:pt x="207" y="249"/>
                  <a:pt x="207" y="249"/>
                  <a:pt x="207" y="249"/>
                </a:cubicBezTo>
                <a:cubicBezTo>
                  <a:pt x="233" y="284"/>
                  <a:pt x="233" y="284"/>
                  <a:pt x="233" y="284"/>
                </a:cubicBezTo>
                <a:cubicBezTo>
                  <a:pt x="247" y="288"/>
                  <a:pt x="247" y="288"/>
                  <a:pt x="247" y="288"/>
                </a:cubicBezTo>
                <a:cubicBezTo>
                  <a:pt x="287" y="249"/>
                  <a:pt x="287" y="249"/>
                  <a:pt x="287" y="249"/>
                </a:cubicBezTo>
                <a:lnTo>
                  <a:pt x="283" y="234"/>
                </a:lnTo>
                <a:close/>
                <a:moveTo>
                  <a:pt x="244" y="261"/>
                </a:moveTo>
                <a:cubicBezTo>
                  <a:pt x="234" y="261"/>
                  <a:pt x="227" y="254"/>
                  <a:pt x="227" y="244"/>
                </a:cubicBezTo>
                <a:cubicBezTo>
                  <a:pt x="227" y="235"/>
                  <a:pt x="234" y="228"/>
                  <a:pt x="244" y="228"/>
                </a:cubicBezTo>
                <a:cubicBezTo>
                  <a:pt x="253" y="228"/>
                  <a:pt x="260" y="235"/>
                  <a:pt x="260" y="244"/>
                </a:cubicBezTo>
                <a:cubicBezTo>
                  <a:pt x="260" y="254"/>
                  <a:pt x="253" y="261"/>
                  <a:pt x="244" y="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6896098" y="1054669"/>
            <a:ext cx="447675" cy="370205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C08B96A0-AAC8-4435-A0A1-7918BE2FBE92}"/>
              </a:ext>
            </a:extLst>
          </p:cNvPr>
          <p:cNvSpPr/>
          <p:nvPr/>
        </p:nvSpPr>
        <p:spPr>
          <a:xfrm>
            <a:off x="5219696" y="4980264"/>
            <a:ext cx="3735097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4816D5A-8763-429B-990A-F232348383EB}"/>
              </a:ext>
            </a:extLst>
          </p:cNvPr>
          <p:cNvSpPr/>
          <p:nvPr/>
        </p:nvSpPr>
        <p:spPr>
          <a:xfrm>
            <a:off x="1903920" y="4973578"/>
            <a:ext cx="3270250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1664FBA-5BE6-4E57-9707-5F0EBD1F9E7A}"/>
              </a:ext>
            </a:extLst>
          </p:cNvPr>
          <p:cNvSpPr/>
          <p:nvPr/>
        </p:nvSpPr>
        <p:spPr>
          <a:xfrm>
            <a:off x="133553" y="4975796"/>
            <a:ext cx="1725921" cy="996047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076E4C-7775-4030-80BB-BC03368A3AD1}"/>
              </a:ext>
            </a:extLst>
          </p:cNvPr>
          <p:cNvSpPr txBox="1"/>
          <p:nvPr/>
        </p:nvSpPr>
        <p:spPr>
          <a:xfrm>
            <a:off x="378266" y="5147814"/>
            <a:ext cx="140185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一键求助</a:t>
            </a:r>
            <a:endParaRPr lang="zh-CN" altLang="en-US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885DE7F-4343-4328-BAE7-5E89B71F33C6}"/>
              </a:ext>
            </a:extLst>
          </p:cNvPr>
          <p:cNvSpPr txBox="1"/>
          <p:nvPr/>
        </p:nvSpPr>
        <p:spPr>
          <a:xfrm>
            <a:off x="2093959" y="5104721"/>
            <a:ext cx="31116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44546A"/>
                </a:solidFill>
                <a:latin typeface="+mn-ea"/>
                <a:sym typeface="+mn-ea"/>
              </a:rPr>
              <a:t>通过按键将用户位置信息发送到监护人手机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249AB7-F032-4DE3-B6C2-9D48E98284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267" y="2141063"/>
            <a:ext cx="1307718" cy="61194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BF370C6-A723-4E09-8D98-24AC52D9E0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31" y="2158634"/>
            <a:ext cx="1358406" cy="60588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8E66DE6-9FE7-4774-A811-CF0FBD9C96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51" y="4105558"/>
            <a:ext cx="1650367" cy="76668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3F152E5-592F-41B8-8911-EC5D881186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57" y="5093032"/>
            <a:ext cx="2023052" cy="75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88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功能与创新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/>
              <a:t>总结展望</a:t>
            </a:r>
            <a:endParaRPr lang="en-US" altLang="zh-CN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38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53893C7D-FED5-43D1-9B98-1769B7E5FF2F}"/>
              </a:ext>
            </a:extLst>
          </p:cNvPr>
          <p:cNvSpPr txBox="1"/>
          <p:nvPr/>
        </p:nvSpPr>
        <p:spPr>
          <a:xfrm>
            <a:off x="637403" y="2491800"/>
            <a:ext cx="615553" cy="3528000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472C4"/>
                </a:solidFill>
              </a:rPr>
              <a:t>基于</a:t>
            </a:r>
            <a:r>
              <a:rPr lang="en-US" altLang="zh-CN" sz="2800" b="1" dirty="0">
                <a:solidFill>
                  <a:srgbClr val="4472C4"/>
                </a:solidFill>
              </a:rPr>
              <a:t>AEC-EM</a:t>
            </a:r>
            <a:r>
              <a:rPr lang="zh-CN" altLang="en-US" sz="2800" b="1" dirty="0">
                <a:solidFill>
                  <a:srgbClr val="4472C4"/>
                </a:solidFill>
              </a:rPr>
              <a:t>平台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B4CC35E-269A-44C4-B4CD-341D6F0D4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1143000"/>
          </a:xfrm>
        </p:spPr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69EE8-0C46-4179-A660-1E59EFD56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81200" y="7543800"/>
            <a:ext cx="7010400" cy="345980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	     	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    </a:t>
            </a:r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dirty="0"/>
              <a:t>作品的处理速度等各方面性能主要受处理器限制，在改进后还可以应用于视频游戏、家电手势控制以及机器人设备控制等。</a:t>
            </a:r>
            <a:endParaRPr lang="en-US" altLang="zh-CN" dirty="0"/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95E87883-10A0-456B-B8B1-5A82F67F8F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77706"/>
              </p:ext>
            </p:extLst>
          </p:nvPr>
        </p:nvGraphicFramePr>
        <p:xfrm>
          <a:off x="-478422" y="2223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1E1E618B-4E58-44DF-A024-0958592556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220105"/>
              </p:ext>
            </p:extLst>
          </p:nvPr>
        </p:nvGraphicFramePr>
        <p:xfrm>
          <a:off x="3810000" y="2032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130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张华春</a:t>
            </a:r>
            <a:r>
              <a:rPr lang="zh-CN" altLang="zh-CN" dirty="0"/>
              <a:t> </a:t>
            </a:r>
            <a:r>
              <a:rPr lang="en-US" altLang="zh-CN" dirty="0"/>
              <a:t>  </a:t>
            </a:r>
            <a:r>
              <a:rPr lang="zh-CN" altLang="en-US" dirty="0"/>
              <a:t>孟坤</a:t>
            </a:r>
            <a:r>
              <a:rPr lang="zh-CN" altLang="zh-CN" dirty="0"/>
              <a:t> </a:t>
            </a:r>
            <a:r>
              <a:rPr lang="en-US" altLang="zh-CN" dirty="0"/>
              <a:t>   </a:t>
            </a:r>
            <a:r>
              <a:rPr lang="zh-CN" altLang="en-US" dirty="0"/>
              <a:t>张逸飞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6179" y="2438400"/>
            <a:ext cx="8229600" cy="720306"/>
          </a:xfrm>
        </p:spPr>
        <p:txBody>
          <a:bodyPr/>
          <a:lstStyle/>
          <a:p>
            <a:r>
              <a:rPr lang="zh-CN" altLang="zh-CN" dirty="0"/>
              <a:t>手语</a:t>
            </a:r>
            <a:r>
              <a:rPr lang="zh-CN" altLang="en-US" dirty="0"/>
              <a:t>通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95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imgsa.baidu.com/timg?image&amp;quality=80&amp;size=b9999_10000&amp;sec=1525877638579&amp;di=29c24181fce0b6fabb61dc7b3bde32cf&amp;imgtype=0&amp;src=http%3A%2F%2Fpic.baike.soso.com%2Fp%2F20140409%2Fbki-20140409101144-1600079380.jpg">
            <a:extLst>
              <a:ext uri="{FF2B5EF4-FFF2-40B4-BE49-F238E27FC236}">
                <a16:creationId xmlns:a16="http://schemas.microsoft.com/office/drawing/2014/main" id="{D64D649C-D852-45A1-80C3-AE0B8B591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3600" y="2438400"/>
            <a:ext cx="20574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11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设计实现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功能与创新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测试结果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总结展望</a:t>
            </a:r>
            <a:endParaRPr lang="en-US" altLang="zh-CN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功能与创新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聋哑人现状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1818" y="1428973"/>
            <a:ext cx="4442428" cy="1066165"/>
            <a:chOff x="180" y="2623"/>
            <a:chExt cx="6996" cy="1679"/>
          </a:xfrm>
        </p:grpSpPr>
        <p:sp>
          <p:nvSpPr>
            <p:cNvPr id="10" name="Rectangle 3"/>
            <p:cNvSpPr/>
            <p:nvPr/>
          </p:nvSpPr>
          <p:spPr bwMode="auto">
            <a:xfrm>
              <a:off x="1192" y="2750"/>
              <a:ext cx="5424" cy="1279"/>
            </a:xfrm>
            <a:prstGeom prst="rect">
              <a:avLst/>
            </a:prstGeom>
            <a:noFill/>
            <a:ln w="9525">
              <a:solidFill>
                <a:srgbClr val="ADBACA"/>
              </a:solidFill>
              <a:round/>
            </a:ln>
          </p:spPr>
          <p:txBody>
            <a:bodyPr vert="horz" wrap="square" lIns="121682" tIns="60841" rIns="121682" bIns="60841" numCol="1" rtlCol="0" anchor="t" anchorCtr="0" compatLnSpc="1"/>
            <a:lstStyle/>
            <a:p>
              <a:pPr marL="0" marR="0" lvl="0" indent="0" algn="ctr" defTabSz="12172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Oval 7"/>
            <p:cNvSpPr/>
            <p:nvPr/>
          </p:nvSpPr>
          <p:spPr bwMode="auto">
            <a:xfrm>
              <a:off x="180" y="2623"/>
              <a:ext cx="2611" cy="146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2894" y="2909"/>
              <a:ext cx="3722" cy="116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 defTabSz="1216660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rgbClr val="445469"/>
                  </a:solidFill>
                  <a:latin typeface="+mn-ea"/>
                  <a:sym typeface="Arial" panose="020B0604020202020204" pitchFamily="34" charset="0"/>
                </a:rPr>
                <a:t>第六次全国人口普查，全国各类残疾人</a:t>
              </a:r>
              <a:r>
                <a:rPr lang="en-US" altLang="zh-CN" sz="1600" dirty="0">
                  <a:solidFill>
                    <a:srgbClr val="FF0000"/>
                  </a:solidFill>
                  <a:latin typeface="+mn-ea"/>
                  <a:sym typeface="Arial" panose="020B0604020202020204" pitchFamily="34" charset="0"/>
                </a:rPr>
                <a:t>8502</a:t>
              </a:r>
              <a:r>
                <a:rPr lang="zh-CN" altLang="en-US" sz="1600" dirty="0">
                  <a:solidFill>
                    <a:srgbClr val="445469"/>
                  </a:solidFill>
                  <a:latin typeface="+mn-ea"/>
                  <a:sym typeface="Arial" panose="020B0604020202020204" pitchFamily="34" charset="0"/>
                </a:rPr>
                <a:t>万，其中聋哑人约</a:t>
              </a:r>
              <a:r>
                <a:rPr lang="en-US" altLang="zh-CN" sz="1600" dirty="0">
                  <a:solidFill>
                    <a:srgbClr val="FF0000"/>
                  </a:solidFill>
                  <a:latin typeface="+mn-ea"/>
                  <a:sym typeface="Arial" panose="020B0604020202020204" pitchFamily="34" charset="0"/>
                </a:rPr>
                <a:t>2054</a:t>
              </a:r>
              <a:r>
                <a:rPr lang="zh-CN" altLang="en-US" sz="1600" dirty="0">
                  <a:solidFill>
                    <a:srgbClr val="445469"/>
                  </a:solidFill>
                  <a:latin typeface="+mn-ea"/>
                  <a:sym typeface="Arial" panose="020B0604020202020204" pitchFamily="34" charset="0"/>
                </a:rPr>
                <a:t>万</a:t>
              </a:r>
              <a:endParaRPr lang="en-US" altLang="zh-CN" sz="1600" dirty="0">
                <a:solidFill>
                  <a:srgbClr val="445469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416" y="3575"/>
              <a:ext cx="1760" cy="7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12700" cmpd="sng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+mn-ea"/>
                </a:rPr>
                <a:t>24.16%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23" y="3007"/>
              <a:ext cx="1503" cy="6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比例？</a:t>
              </a:r>
              <a:endParaRPr lang="zh-CN" altLang="en-US" sz="2800" b="1" cap="none" spc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69296" y="1432354"/>
            <a:ext cx="4182745" cy="927735"/>
            <a:chOff x="180" y="2623"/>
            <a:chExt cx="6587" cy="1461"/>
          </a:xfrm>
        </p:grpSpPr>
        <p:sp>
          <p:nvSpPr>
            <p:cNvPr id="17" name="Rectangle 3"/>
            <p:cNvSpPr/>
            <p:nvPr/>
          </p:nvSpPr>
          <p:spPr bwMode="auto">
            <a:xfrm>
              <a:off x="1192" y="2750"/>
              <a:ext cx="5424" cy="1279"/>
            </a:xfrm>
            <a:prstGeom prst="rect">
              <a:avLst/>
            </a:prstGeom>
            <a:noFill/>
            <a:ln w="9525">
              <a:solidFill>
                <a:srgbClr val="ADBACA"/>
              </a:solidFill>
              <a:round/>
            </a:ln>
          </p:spPr>
          <p:txBody>
            <a:bodyPr vert="horz" wrap="square" lIns="121682" tIns="60841" rIns="121682" bIns="60841" numCol="1" rtlCol="0" anchor="t" anchorCtr="0" compatLnSpc="1"/>
            <a:lstStyle/>
            <a:p>
              <a:pPr marL="0" marR="0" lvl="0" indent="0" algn="ctr" defTabSz="12172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Oval 7"/>
            <p:cNvSpPr/>
            <p:nvPr/>
          </p:nvSpPr>
          <p:spPr bwMode="auto">
            <a:xfrm>
              <a:off x="180" y="2623"/>
              <a:ext cx="2611" cy="146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1671" y="2909"/>
              <a:ext cx="5096" cy="3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 defTabSz="1216660">
                <a:spcBef>
                  <a:spcPct val="20000"/>
                </a:spcBef>
                <a:defRPr/>
              </a:pPr>
              <a:endParaRPr lang="zh-CN" altLang="en-US" sz="1600" dirty="0">
                <a:solidFill>
                  <a:srgbClr val="445469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64" y="3039"/>
              <a:ext cx="1503" cy="6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措施？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327268" y="1529092"/>
            <a:ext cx="2524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445469"/>
                </a:solidFill>
                <a:latin typeface="+mn-ea"/>
                <a:sym typeface="Arial" panose="020B0604020202020204" pitchFamily="34" charset="0"/>
              </a:rPr>
              <a:t>市面上针对聋哑人的产品更多是助听器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7D0027-1F7E-42C0-9362-B492EEE684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04" y="3773084"/>
            <a:ext cx="6058425" cy="9373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D928701-9E6F-4782-8071-19AC87E5F4BF}"/>
              </a:ext>
            </a:extLst>
          </p:cNvPr>
          <p:cNvSpPr txBox="1"/>
          <p:nvPr/>
        </p:nvSpPr>
        <p:spPr>
          <a:xfrm>
            <a:off x="734264" y="2967483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聋哑人最大的问题是交流问题，有大量因沟通不畅产生的问题：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101192-9E87-4AE5-A73A-7B142E702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98" y="4710058"/>
            <a:ext cx="5785037" cy="12698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47E396-BD82-47CF-8122-9087CCD437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129" y="4242662"/>
            <a:ext cx="2430319" cy="15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09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819400" y="3124200"/>
            <a:ext cx="1249583" cy="1200033"/>
            <a:chOff x="5063" y="4516"/>
            <a:chExt cx="1862" cy="2237"/>
          </a:xfrm>
        </p:grpSpPr>
        <p:sp>
          <p:nvSpPr>
            <p:cNvPr id="2" name="圆角矩形 1"/>
            <p:cNvSpPr/>
            <p:nvPr/>
          </p:nvSpPr>
          <p:spPr>
            <a:xfrm>
              <a:off x="5063" y="4516"/>
              <a:ext cx="1862" cy="2237"/>
            </a:xfrm>
            <a:prstGeom prst="roundRect">
              <a:avLst/>
            </a:prstGeom>
            <a:noFill/>
            <a:ln w="31750">
              <a:solidFill>
                <a:schemeClr val="accent1">
                  <a:lumMod val="60000"/>
                  <a:lumOff val="4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169" y="5133"/>
              <a:ext cx="1649" cy="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计算机视觉图像算法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4974770" y="3123528"/>
            <a:ext cx="1161018" cy="1170535"/>
          </a:xfrm>
          <a:prstGeom prst="roundRect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00151" y="3462606"/>
            <a:ext cx="114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表面肌电传感传输数据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188758" y="1728639"/>
            <a:ext cx="2616200" cy="1228725"/>
            <a:chOff x="1162" y="2572"/>
            <a:chExt cx="4120" cy="1935"/>
          </a:xfrm>
        </p:grpSpPr>
        <p:grpSp>
          <p:nvGrpSpPr>
            <p:cNvPr id="22" name="组合 21"/>
            <p:cNvGrpSpPr/>
            <p:nvPr/>
          </p:nvGrpSpPr>
          <p:grpSpPr>
            <a:xfrm>
              <a:off x="1162" y="3536"/>
              <a:ext cx="3026" cy="971"/>
              <a:chOff x="2474" y="3708"/>
              <a:chExt cx="2699" cy="801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2474" y="3820"/>
                <a:ext cx="2446" cy="689"/>
                <a:chOff x="2474" y="3820"/>
                <a:chExt cx="2446" cy="689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V="1">
                  <a:off x="2474" y="3830"/>
                  <a:ext cx="623" cy="679"/>
                </a:xfrm>
                <a:prstGeom prst="line">
                  <a:avLst/>
                </a:prstGeom>
                <a:ln w="158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V="1">
                  <a:off x="3096" y="3820"/>
                  <a:ext cx="1824" cy="10"/>
                </a:xfrm>
                <a:prstGeom prst="line">
                  <a:avLst/>
                </a:prstGeom>
                <a:ln w="158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椭圆 17"/>
              <p:cNvSpPr/>
              <p:nvPr/>
            </p:nvSpPr>
            <p:spPr>
              <a:xfrm>
                <a:off x="3097" y="3997"/>
                <a:ext cx="303" cy="281"/>
              </a:xfrm>
              <a:prstGeom prst="ellipse">
                <a:avLst/>
              </a:prstGeom>
              <a:solidFill>
                <a:schemeClr val="bg1"/>
              </a:solidFill>
              <a:ln w="698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20" y="3708"/>
                <a:ext cx="253" cy="23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294" y="2572"/>
              <a:ext cx="3988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普通人不懂，聋哑人会手语但无法和外界交流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350004" y="4408819"/>
            <a:ext cx="2532380" cy="1602105"/>
            <a:chOff x="4018" y="7424"/>
            <a:chExt cx="3988" cy="2523"/>
          </a:xfrm>
        </p:grpSpPr>
        <p:grpSp>
          <p:nvGrpSpPr>
            <p:cNvPr id="26" name="组合 25"/>
            <p:cNvGrpSpPr/>
            <p:nvPr/>
          </p:nvGrpSpPr>
          <p:grpSpPr>
            <a:xfrm>
              <a:off x="4018" y="7424"/>
              <a:ext cx="2861" cy="962"/>
              <a:chOff x="5327" y="7424"/>
              <a:chExt cx="2861" cy="962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5327" y="7424"/>
                <a:ext cx="819" cy="962"/>
              </a:xfrm>
              <a:prstGeom prst="line">
                <a:avLst/>
              </a:prstGeom>
              <a:ln w="158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6145" y="8377"/>
                <a:ext cx="2043" cy="9"/>
              </a:xfrm>
              <a:prstGeom prst="line">
                <a:avLst/>
              </a:prstGeom>
              <a:ln w="158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4018" y="8493"/>
              <a:ext cx="3988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/>
                <a:t>图像易受外界干扰，对光线敏感，只能用于特定的场合</a:t>
              </a:r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4837" y="7905"/>
              <a:ext cx="340" cy="341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6879" y="8246"/>
              <a:ext cx="284" cy="2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265799" y="1635774"/>
            <a:ext cx="2532380" cy="1386205"/>
            <a:chOff x="7266" y="2614"/>
            <a:chExt cx="3988" cy="2183"/>
          </a:xfrm>
        </p:grpSpPr>
        <p:sp>
          <p:nvSpPr>
            <p:cNvPr id="11" name="椭圆 10"/>
            <p:cNvSpPr/>
            <p:nvPr/>
          </p:nvSpPr>
          <p:spPr>
            <a:xfrm>
              <a:off x="8265" y="4110"/>
              <a:ext cx="340" cy="341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266" y="2614"/>
              <a:ext cx="3988" cy="2183"/>
              <a:chOff x="6926" y="2572"/>
              <a:chExt cx="3988" cy="2183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7227" y="3920"/>
                <a:ext cx="2716" cy="835"/>
                <a:chOff x="2497" y="3830"/>
                <a:chExt cx="2423" cy="689"/>
              </a:xfrm>
            </p:grpSpPr>
            <p:cxnSp>
              <p:nvCxnSpPr>
                <p:cNvPr id="32" name="直接连接符 31"/>
                <p:cNvCxnSpPr/>
                <p:nvPr/>
              </p:nvCxnSpPr>
              <p:spPr>
                <a:xfrm flipV="1">
                  <a:off x="2497" y="3840"/>
                  <a:ext cx="623" cy="679"/>
                </a:xfrm>
                <a:prstGeom prst="line">
                  <a:avLst/>
                </a:prstGeom>
                <a:ln w="158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3096" y="3830"/>
                  <a:ext cx="1824" cy="10"/>
                </a:xfrm>
                <a:prstGeom prst="line">
                  <a:avLst/>
                </a:prstGeom>
                <a:ln w="158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文本框 36"/>
              <p:cNvSpPr txBox="1"/>
              <p:nvPr/>
            </p:nvSpPr>
            <p:spPr>
              <a:xfrm>
                <a:off x="6926" y="2572"/>
                <a:ext cx="3988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数据源因人而异不稳定、成本高价格昂贵</a:t>
                </a:r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9943" y="3784"/>
                <a:ext cx="284" cy="28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6" name="Rectangle 2">
            <a:extLst>
              <a:ext uri="{FF2B5EF4-FFF2-40B4-BE49-F238E27FC236}">
                <a16:creationId xmlns:a16="http://schemas.microsoft.com/office/drawing/2014/main" id="{9C190ECF-A567-493C-A02A-0C73EE2CA9F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6857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ea"/>
                <a:ea typeface="+mn-ea"/>
              </a:rPr>
              <a:t>聋哑人沟通工具现状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47" name="圆角矩形 1">
            <a:extLst>
              <a:ext uri="{FF2B5EF4-FFF2-40B4-BE49-F238E27FC236}">
                <a16:creationId xmlns:a16="http://schemas.microsoft.com/office/drawing/2014/main" id="{620D0708-6B5D-4407-B681-F42B1D669BA2}"/>
              </a:ext>
            </a:extLst>
          </p:cNvPr>
          <p:cNvSpPr/>
          <p:nvPr/>
        </p:nvSpPr>
        <p:spPr>
          <a:xfrm>
            <a:off x="551743" y="3108107"/>
            <a:ext cx="1249583" cy="1200033"/>
          </a:xfrm>
          <a:prstGeom prst="roundRect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38E8897-2FE6-46DE-A43B-0E8D36D356EA}"/>
              </a:ext>
            </a:extLst>
          </p:cNvPr>
          <p:cNvSpPr txBox="1"/>
          <p:nvPr/>
        </p:nvSpPr>
        <p:spPr>
          <a:xfrm>
            <a:off x="648942" y="3466702"/>
            <a:ext cx="1079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依赖手语及现有工具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2C09EFB-0163-4089-B94F-A5C87B889786}"/>
              </a:ext>
            </a:extLst>
          </p:cNvPr>
          <p:cNvSpPr/>
          <p:nvPr/>
        </p:nvSpPr>
        <p:spPr>
          <a:xfrm>
            <a:off x="2024148" y="3246187"/>
            <a:ext cx="572429" cy="914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8B8D5AD-9F18-46A0-A4BC-BD13666D6F4E}"/>
              </a:ext>
            </a:extLst>
          </p:cNvPr>
          <p:cNvSpPr txBox="1"/>
          <p:nvPr/>
        </p:nvSpPr>
        <p:spPr>
          <a:xfrm>
            <a:off x="4284494" y="3462606"/>
            <a:ext cx="67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4F2683"/>
                </a:solidFill>
              </a:rPr>
              <a:t>Or</a:t>
            </a:r>
            <a:endParaRPr lang="zh-CN" altLang="en-US" sz="2800" b="1" dirty="0">
              <a:solidFill>
                <a:srgbClr val="4F2683"/>
              </a:solidFill>
            </a:endParaRPr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9C2C5CB2-6A97-4B45-B4C8-4701D8DF1092}"/>
              </a:ext>
            </a:extLst>
          </p:cNvPr>
          <p:cNvSpPr/>
          <p:nvPr/>
        </p:nvSpPr>
        <p:spPr>
          <a:xfrm>
            <a:off x="6374212" y="3264945"/>
            <a:ext cx="572429" cy="914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1">
            <a:extLst>
              <a:ext uri="{FF2B5EF4-FFF2-40B4-BE49-F238E27FC236}">
                <a16:creationId xmlns:a16="http://schemas.microsoft.com/office/drawing/2014/main" id="{ED7E9255-2D0D-455A-8494-730753A0A969}"/>
              </a:ext>
            </a:extLst>
          </p:cNvPr>
          <p:cNvSpPr/>
          <p:nvPr/>
        </p:nvSpPr>
        <p:spPr>
          <a:xfrm>
            <a:off x="7158839" y="3104462"/>
            <a:ext cx="1249583" cy="1200033"/>
          </a:xfrm>
          <a:prstGeom prst="roundRect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379A781-F8ED-46F2-A12F-33564F6E9FB3}"/>
              </a:ext>
            </a:extLst>
          </p:cNvPr>
          <p:cNvSpPr txBox="1"/>
          <p:nvPr/>
        </p:nvSpPr>
        <p:spPr>
          <a:xfrm>
            <a:off x="7302453" y="3441777"/>
            <a:ext cx="96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均未满足用户需求</a:t>
            </a:r>
          </a:p>
        </p:txBody>
      </p:sp>
    </p:spTree>
    <p:extLst>
      <p:ext uri="{BB962C8B-B14F-4D97-AF65-F5344CB8AC3E}">
        <p14:creationId xmlns:p14="http://schemas.microsoft.com/office/powerpoint/2010/main" val="8624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686800" cy="1143000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/>
              <a:t>设计实现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功能与创新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9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C161F-1CFB-43BA-916B-8C93DF20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1143000"/>
          </a:xfrm>
        </p:spPr>
        <p:txBody>
          <a:bodyPr/>
          <a:lstStyle/>
          <a:p>
            <a:r>
              <a:rPr lang="zh-CN" altLang="en-US" dirty="0"/>
              <a:t>设计思路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B993E2ED-77D5-4993-B854-2B13D69924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183840"/>
              </p:ext>
            </p:extLst>
          </p:nvPr>
        </p:nvGraphicFramePr>
        <p:xfrm>
          <a:off x="457200" y="1600200"/>
          <a:ext cx="8839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454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92F90-D84F-443F-A97F-B83445EF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42764"/>
            <a:ext cx="8686800" cy="1143000"/>
          </a:xfrm>
        </p:spPr>
        <p:txBody>
          <a:bodyPr/>
          <a:lstStyle/>
          <a:p>
            <a:r>
              <a:rPr lang="zh-CN" altLang="en-US" dirty="0"/>
              <a:t>设计实现（硬件）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09A8C0E-0E13-4CE9-BAAF-9E03A03FA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856664"/>
              </p:ext>
            </p:extLst>
          </p:nvPr>
        </p:nvGraphicFramePr>
        <p:xfrm>
          <a:off x="685800" y="1981200"/>
          <a:ext cx="4495800" cy="4053510"/>
        </p:xfrm>
        <a:graphic>
          <a:graphicData uri="http://schemas.openxmlformats.org/drawingml/2006/table">
            <a:tbl>
              <a:tblPr firstRow="1" firstCol="1" bandRow="1"/>
              <a:tblGrid>
                <a:gridCol w="350502">
                  <a:extLst>
                    <a:ext uri="{9D8B030D-6E8A-4147-A177-3AD203B41FA5}">
                      <a16:colId xmlns:a16="http://schemas.microsoft.com/office/drawing/2014/main" val="2296999675"/>
                    </a:ext>
                  </a:extLst>
                </a:gridCol>
                <a:gridCol w="1402098">
                  <a:extLst>
                    <a:ext uri="{9D8B030D-6E8A-4147-A177-3AD203B41FA5}">
                      <a16:colId xmlns:a16="http://schemas.microsoft.com/office/drawing/2014/main" val="17652562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55159129"/>
                    </a:ext>
                  </a:extLst>
                </a:gridCol>
              </a:tblGrid>
              <a:tr h="335613">
                <a:tc rowSpan="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输入端</a:t>
                      </a:r>
                    </a:p>
                  </a:txBody>
                  <a:tcPr vert="eaVert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模块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功能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038567"/>
                  </a:ext>
                </a:extLst>
              </a:tr>
              <a:tr h="3356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弯曲传感器</a:t>
                      </a:r>
                    </a:p>
                  </a:txBody>
                  <a:tcPr anchor="ctr" anchorCtr="1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采集手指弯曲度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53689"/>
                  </a:ext>
                </a:extLst>
              </a:tr>
              <a:tr h="3356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</a:t>
                      </a:r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转换器</a:t>
                      </a:r>
                    </a:p>
                  </a:txBody>
                  <a:tcPr anchor="ctr" anchorCtr="1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对采集数据进行</a:t>
                      </a:r>
                      <a:r>
                        <a:rPr lang="en-US" altLang="zh-CN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AD</a:t>
                      </a:r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转换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910085"/>
                  </a:ext>
                </a:extLst>
              </a:tr>
              <a:tr h="3356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姿态传感器</a:t>
                      </a:r>
                    </a:p>
                  </a:txBody>
                  <a:tcPr anchor="ctr" anchorCtr="1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检测手部运动状况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387207"/>
                  </a:ext>
                </a:extLst>
              </a:tr>
              <a:tr h="3356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语音识别模块</a:t>
                      </a:r>
                    </a:p>
                  </a:txBody>
                  <a:tcPr anchor="ctr" anchorCtr="1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识别正常人语音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81570"/>
                  </a:ext>
                </a:extLst>
              </a:tr>
              <a:tr h="3356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GPS</a:t>
                      </a:r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模块</a:t>
                      </a:r>
                    </a:p>
                  </a:txBody>
                  <a:tcPr anchor="ctr" anchorCtr="1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采集位置信息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279368"/>
                  </a:ext>
                </a:extLst>
              </a:tr>
              <a:tr h="7894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主控端</a:t>
                      </a:r>
                    </a:p>
                  </a:txBody>
                  <a:tcPr vert="eaVert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ARC</a:t>
                      </a:r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处理器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l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完成数据处理以及数据匹配，给输出端发送控制命令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049823"/>
                  </a:ext>
                </a:extLst>
              </a:tr>
              <a:tr h="335613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输出端</a:t>
                      </a:r>
                    </a:p>
                  </a:txBody>
                  <a:tcPr vert="eaVert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语音合成模块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播放匹配手势的语音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706552"/>
                  </a:ext>
                </a:extLst>
              </a:tr>
              <a:tr h="3356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OLED</a:t>
                      </a:r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显示屏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显示匹配结果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458968"/>
                  </a:ext>
                </a:extLst>
              </a:tr>
              <a:tr h="33561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GPRS</a:t>
                      </a:r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模块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将定位信息发送到监护人手机</a:t>
                      </a: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83850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17D12C26-FF2F-4E3B-BAA0-250B71893D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150" y="2088542"/>
            <a:ext cx="3295650" cy="38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10049"/>
      </p:ext>
    </p:extLst>
  </p:cSld>
  <p:clrMapOvr>
    <a:masterClrMapping/>
  </p:clrMapOvr>
</p:sld>
</file>

<file path=ppt/theme/theme1.xml><?xml version="1.0" encoding="utf-8"?>
<a:theme xmlns:a="http://schemas.openxmlformats.org/drawingml/2006/main" name="1_Synopsys Default Template">
  <a:themeElements>
    <a:clrScheme name="Synopsys Default Color Palette (Vibrant)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F2683"/>
      </a:accent1>
      <a:accent2>
        <a:srgbClr val="F69008"/>
      </a:accent2>
      <a:accent3>
        <a:srgbClr val="46AA42"/>
      </a:accent3>
      <a:accent4>
        <a:srgbClr val="C41300"/>
      </a:accent4>
      <a:accent5>
        <a:srgbClr val="BCBCBC"/>
      </a:accent5>
      <a:accent6>
        <a:srgbClr val="0072A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1_Synopsys Default Template" id="{369E2388-E056-45F9-A8B4-F865C10E3381}" vid="{125CD06B-9612-4521-8234-3C6487C9B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8737</TotalTime>
  <Words>803</Words>
  <Application>Microsoft Office PowerPoint</Application>
  <PresentationFormat>全屏显示(4:3)</PresentationFormat>
  <Paragraphs>203</Paragraphs>
  <Slides>20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黑体</vt:lpstr>
      <vt:lpstr>宋体</vt:lpstr>
      <vt:lpstr>微软雅黑</vt:lpstr>
      <vt:lpstr>Arial</vt:lpstr>
      <vt:lpstr>Arial Black</vt:lpstr>
      <vt:lpstr>Calibri</vt:lpstr>
      <vt:lpstr>Times New Roman</vt:lpstr>
      <vt:lpstr>Wingdings</vt:lpstr>
      <vt:lpstr>1_Synopsys Default Template</vt:lpstr>
      <vt:lpstr>PowerPoint 演示文稿</vt:lpstr>
      <vt:lpstr>手语通 </vt:lpstr>
      <vt:lpstr>Agenda</vt:lpstr>
      <vt:lpstr>Agenda</vt:lpstr>
      <vt:lpstr>聋哑人现状</vt:lpstr>
      <vt:lpstr>PowerPoint 演示文稿</vt:lpstr>
      <vt:lpstr>Agenda</vt:lpstr>
      <vt:lpstr>设计思路</vt:lpstr>
      <vt:lpstr>设计实现（硬件）</vt:lpstr>
      <vt:lpstr>设计实现（软件）</vt:lpstr>
      <vt:lpstr>难点</vt:lpstr>
      <vt:lpstr>传感器数据采集</vt:lpstr>
      <vt:lpstr>DTW算法</vt:lpstr>
      <vt:lpstr>Agenda</vt:lpstr>
      <vt:lpstr>PowerPoint 演示文稿</vt:lpstr>
      <vt:lpstr>Agenda</vt:lpstr>
      <vt:lpstr>PowerPoint 演示文稿</vt:lpstr>
      <vt:lpstr>Agenda</vt:lpstr>
      <vt:lpstr>总结与展望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Tu</dc:creator>
  <cp:lastModifiedBy>Windows 用户</cp:lastModifiedBy>
  <cp:revision>365</cp:revision>
  <dcterms:created xsi:type="dcterms:W3CDTF">2006-08-16T00:00:00Z</dcterms:created>
  <dcterms:modified xsi:type="dcterms:W3CDTF">2018-07-08T14:35:43Z</dcterms:modified>
</cp:coreProperties>
</file>